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3.xml" ContentType="application/vnd.openxmlformats-officedocument.presentationml.tags+xml"/>
  <Override PartName="/ppt/notesSlides/notesSlide13.xml" ContentType="application/vnd.openxmlformats-officedocument.presentationml.notesSlide+xml"/>
  <Override PartName="/ppt/tags/tag4.xml" ContentType="application/vnd.openxmlformats-officedocument.presentationml.tags+xml"/>
  <Override PartName="/ppt/notesSlides/notesSlide14.xml" ContentType="application/vnd.openxmlformats-officedocument.presentationml.notesSlide+xml"/>
  <Override PartName="/ppt/tags/tag5.xml" ContentType="application/vnd.openxmlformats-officedocument.presentationml.tags+xml"/>
  <Override PartName="/ppt/notesSlides/notesSlide15.xml" ContentType="application/vnd.openxmlformats-officedocument.presentationml.notesSlide+xml"/>
  <Override PartName="/ppt/tags/tag6.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7" r:id="rId5"/>
    <p:sldMasterId id="2147483694" r:id="rId6"/>
  </p:sldMasterIdLst>
  <p:notesMasterIdLst>
    <p:notesMasterId r:id="rId27"/>
  </p:notesMasterIdLst>
  <p:sldIdLst>
    <p:sldId id="297" r:id="rId7"/>
    <p:sldId id="284" r:id="rId8"/>
    <p:sldId id="298" r:id="rId9"/>
    <p:sldId id="295" r:id="rId10"/>
    <p:sldId id="306" r:id="rId11"/>
    <p:sldId id="299" r:id="rId12"/>
    <p:sldId id="287" r:id="rId13"/>
    <p:sldId id="291" r:id="rId14"/>
    <p:sldId id="289" r:id="rId15"/>
    <p:sldId id="292" r:id="rId16"/>
    <p:sldId id="293" r:id="rId17"/>
    <p:sldId id="290" r:id="rId18"/>
    <p:sldId id="300" r:id="rId19"/>
    <p:sldId id="301" r:id="rId20"/>
    <p:sldId id="302" r:id="rId21"/>
    <p:sldId id="304" r:id="rId22"/>
    <p:sldId id="303" r:id="rId23"/>
    <p:sldId id="305" r:id="rId24"/>
    <p:sldId id="294" r:id="rId25"/>
    <p:sldId id="27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D0404"/>
    <a:srgbClr val="007CC4"/>
    <a:srgbClr val="F8DF8D"/>
    <a:srgbClr val="3CB4E5"/>
    <a:srgbClr val="003E48"/>
    <a:srgbClr val="E4EBA5"/>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E553CA-6919-A7C7-C286-4C0D450A2277}" v="8" dt="2020-01-24T13:46:00.409"/>
    <p1510:client id="{07C72881-C5E9-1A37-1158-9F5EC3ED3F35}" v="344" dt="2020-05-19T10:04:00.128"/>
    <p1510:client id="{14319DB0-726D-4FF3-843A-22A2B37C321A}" v="528" dt="2020-05-19T10:47:17.549"/>
    <p1510:client id="{3702E29F-004A-07E7-BBA7-9A359040F579}" v="1" dt="2020-01-27T11:07:28.563"/>
    <p1510:client id="{59155DB8-65B2-5BF3-98FA-679B374B9251}" v="39" dt="2019-11-18T10:46:49.847"/>
    <p1510:client id="{6112AFFF-20C6-D4E5-80FA-8B5902B66B7F}" v="11" dt="2020-05-29T15:29:37.116"/>
    <p1510:client id="{616855AE-658F-2B5F-D6DE-26179039F72B}" v="59" dt="2020-05-22T14:54:26.525"/>
    <p1510:client id="{8E5B03E0-DB9D-AEC2-5630-2FB6432342DE}" v="206" dt="2020-05-26T11:40:38.581"/>
    <p1510:client id="{A571FDEE-283E-728F-658A-9080801099C5}" v="2" dt="2020-01-27T11:03:30.449"/>
    <p1510:client id="{A7E98A16-7E7B-0E11-759B-48E9F1CED21A}" v="1" dt="2020-01-16T14:33:28.650"/>
    <p1510:client id="{C19FC47E-8854-33ED-95E3-68EB07FFE7C8}" v="48" dt="2020-05-19T09:40:32.083"/>
    <p1510:client id="{D2A73539-6153-B568-F393-B8D2E7BD3FBE}" v="8" dt="2020-01-17T10:31:52.572"/>
    <p1510:client id="{EAAAE670-6451-E5FD-5FE4-0700DA1F70A3}" v="30" dt="2020-05-19T10:48:23.7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94" autoAdjust="0"/>
    <p:restoredTop sz="69048" autoAdjust="0"/>
  </p:normalViewPr>
  <p:slideViewPr>
    <p:cSldViewPr snapToGrid="0">
      <p:cViewPr varScale="1">
        <p:scale>
          <a:sx n="50" d="100"/>
          <a:sy n="50" d="100"/>
        </p:scale>
        <p:origin x="148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nnan, Sophie" userId="S::sophie.hannan@cumbria.ac.uk::93401a77-d241-4b4f-adb8-72db9933da7d" providerId="AD" clId="Web-{616855AE-658F-2B5F-D6DE-26179039F72B}"/>
    <pc:docChg chg="modSld sldOrd">
      <pc:chgData name="Hannan, Sophie" userId="S::sophie.hannan@cumbria.ac.uk::93401a77-d241-4b4f-adb8-72db9933da7d" providerId="AD" clId="Web-{616855AE-658F-2B5F-D6DE-26179039F72B}" dt="2020-05-22T14:54:26.525" v="55" actId="1076"/>
      <pc:docMkLst>
        <pc:docMk/>
      </pc:docMkLst>
      <pc:sldChg chg="ord">
        <pc:chgData name="Hannan, Sophie" userId="S::sophie.hannan@cumbria.ac.uk::93401a77-d241-4b4f-adb8-72db9933da7d" providerId="AD" clId="Web-{616855AE-658F-2B5F-D6DE-26179039F72B}" dt="2020-05-22T14:51:54.352" v="0"/>
        <pc:sldMkLst>
          <pc:docMk/>
          <pc:sldMk cId="4134421586" sldId="300"/>
        </pc:sldMkLst>
      </pc:sldChg>
      <pc:sldChg chg="addSp modSp">
        <pc:chgData name="Hannan, Sophie" userId="S::sophie.hannan@cumbria.ac.uk::93401a77-d241-4b4f-adb8-72db9933da7d" providerId="AD" clId="Web-{616855AE-658F-2B5F-D6DE-26179039F72B}" dt="2020-05-22T14:54:26.525" v="55" actId="1076"/>
        <pc:sldMkLst>
          <pc:docMk/>
          <pc:sldMk cId="1704074256" sldId="305"/>
        </pc:sldMkLst>
        <pc:spChg chg="mod">
          <ac:chgData name="Hannan, Sophie" userId="S::sophie.hannan@cumbria.ac.uk::93401a77-d241-4b4f-adb8-72db9933da7d" providerId="AD" clId="Web-{616855AE-658F-2B5F-D6DE-26179039F72B}" dt="2020-05-22T14:54:26.525" v="55" actId="1076"/>
          <ac:spMkLst>
            <pc:docMk/>
            <pc:sldMk cId="1704074256" sldId="305"/>
            <ac:spMk id="3" creationId="{2A847F77-C59E-4BD6-8702-10E71316C4E1}"/>
          </ac:spMkLst>
        </pc:spChg>
        <pc:spChg chg="add mod">
          <ac:chgData name="Hannan, Sophie" userId="S::sophie.hannan@cumbria.ac.uk::93401a77-d241-4b4f-adb8-72db9933da7d" providerId="AD" clId="Web-{616855AE-658F-2B5F-D6DE-26179039F72B}" dt="2020-05-22T14:54:14.509" v="46" actId="1076"/>
          <ac:spMkLst>
            <pc:docMk/>
            <pc:sldMk cId="1704074256" sldId="305"/>
            <ac:spMk id="4" creationId="{331C747F-21AA-4FDE-8556-44F5C4FBB268}"/>
          </ac:spMkLst>
        </pc:spChg>
        <pc:spChg chg="mod">
          <ac:chgData name="Hannan, Sophie" userId="S::sophie.hannan@cumbria.ac.uk::93401a77-d241-4b4f-adb8-72db9933da7d" providerId="AD" clId="Web-{616855AE-658F-2B5F-D6DE-26179039F72B}" dt="2020-05-22T14:54:19.525" v="48" actId="1076"/>
          <ac:spMkLst>
            <pc:docMk/>
            <pc:sldMk cId="1704074256" sldId="305"/>
            <ac:spMk id="5" creationId="{16E77549-6A23-413B-ADFD-41E178D09D9B}"/>
          </ac:spMkLst>
        </pc:spChg>
        <pc:spChg chg="mod">
          <ac:chgData name="Hannan, Sophie" userId="S::sophie.hannan@cumbria.ac.uk::93401a77-d241-4b4f-adb8-72db9933da7d" providerId="AD" clId="Web-{616855AE-658F-2B5F-D6DE-26179039F72B}" dt="2020-05-22T14:54:19.509" v="47" actId="1076"/>
          <ac:spMkLst>
            <pc:docMk/>
            <pc:sldMk cId="1704074256" sldId="305"/>
            <ac:spMk id="6" creationId="{00000000-0000-0000-0000-000000000000}"/>
          </ac:spMkLst>
        </pc:spChg>
        <pc:spChg chg="mod">
          <ac:chgData name="Hannan, Sophie" userId="S::sophie.hannan@cumbria.ac.uk::93401a77-d241-4b4f-adb8-72db9933da7d" providerId="AD" clId="Web-{616855AE-658F-2B5F-D6DE-26179039F72B}" dt="2020-05-22T14:54:19.541" v="50" actId="1076"/>
          <ac:spMkLst>
            <pc:docMk/>
            <pc:sldMk cId="1704074256" sldId="305"/>
            <ac:spMk id="10" creationId="{A46CAB05-5CA2-4A21-BAAA-752D145CF36C}"/>
          </ac:spMkLst>
        </pc:spChg>
        <pc:spChg chg="mod">
          <ac:chgData name="Hannan, Sophie" userId="S::sophie.hannan@cumbria.ac.uk::93401a77-d241-4b4f-adb8-72db9933da7d" providerId="AD" clId="Web-{616855AE-658F-2B5F-D6DE-26179039F72B}" dt="2020-05-22T14:54:26.510" v="52" actId="1076"/>
          <ac:spMkLst>
            <pc:docMk/>
            <pc:sldMk cId="1704074256" sldId="305"/>
            <ac:spMk id="15" creationId="{88B5E65E-9DEE-4612-841F-1A3F64544CE9}"/>
          </ac:spMkLst>
        </pc:spChg>
        <pc:spChg chg="mod">
          <ac:chgData name="Hannan, Sophie" userId="S::sophie.hannan@cumbria.ac.uk::93401a77-d241-4b4f-adb8-72db9933da7d" providerId="AD" clId="Web-{616855AE-658F-2B5F-D6DE-26179039F72B}" dt="2020-05-22T14:54:19.525" v="49" actId="1076"/>
          <ac:spMkLst>
            <pc:docMk/>
            <pc:sldMk cId="1704074256" sldId="305"/>
            <ac:spMk id="16" creationId="{94023DF7-2A30-4DD0-8E0E-E06FA05CF10B}"/>
          </ac:spMkLst>
        </pc:spChg>
        <pc:spChg chg="mod">
          <ac:chgData name="Hannan, Sophie" userId="S::sophie.hannan@cumbria.ac.uk::93401a77-d241-4b4f-adb8-72db9933da7d" providerId="AD" clId="Web-{616855AE-658F-2B5F-D6DE-26179039F72B}" dt="2020-05-22T14:54:26.494" v="51" actId="1076"/>
          <ac:spMkLst>
            <pc:docMk/>
            <pc:sldMk cId="1704074256" sldId="305"/>
            <ac:spMk id="17" creationId="{00000000-0000-0000-0000-000000000000}"/>
          </ac:spMkLst>
        </pc:spChg>
        <pc:spChg chg="mod">
          <ac:chgData name="Hannan, Sophie" userId="S::sophie.hannan@cumbria.ac.uk::93401a77-d241-4b4f-adb8-72db9933da7d" providerId="AD" clId="Web-{616855AE-658F-2B5F-D6DE-26179039F72B}" dt="2020-05-22T14:54:26.510" v="53" actId="1076"/>
          <ac:spMkLst>
            <pc:docMk/>
            <pc:sldMk cId="1704074256" sldId="305"/>
            <ac:spMk id="18" creationId="{5B6FBEB9-453D-4898-8946-963891E3B00C}"/>
          </ac:spMkLst>
        </pc:spChg>
        <pc:spChg chg="mod">
          <ac:chgData name="Hannan, Sophie" userId="S::sophie.hannan@cumbria.ac.uk::93401a77-d241-4b4f-adb8-72db9933da7d" providerId="AD" clId="Web-{616855AE-658F-2B5F-D6DE-26179039F72B}" dt="2020-05-22T14:54:26.525" v="54" actId="1076"/>
          <ac:spMkLst>
            <pc:docMk/>
            <pc:sldMk cId="1704074256" sldId="305"/>
            <ac:spMk id="19" creationId="{CD020145-6941-4FFD-ABF9-459CD36DD3BE}"/>
          </ac:spMkLst>
        </pc:spChg>
      </pc:sldChg>
    </pc:docChg>
  </pc:docChgLst>
  <pc:docChgLst>
    <pc:chgData name="Todd, Jack" userId="S::jack.todd@cumbria.ac.uk::0e084616-8f96-4c71-8aef-4b23925a0a9f" providerId="AD" clId="Web-{DD6CC534-AF59-F3F6-E266-1A220A25D2BF}"/>
    <pc:docChg chg="modSld">
      <pc:chgData name="Todd, Jack" userId="S::jack.todd@cumbria.ac.uk::0e084616-8f96-4c71-8aef-4b23925a0a9f" providerId="AD" clId="Web-{DD6CC534-AF59-F3F6-E266-1A220A25D2BF}" dt="2019-08-20T08:18:45.397" v="6" actId="1076"/>
      <pc:docMkLst>
        <pc:docMk/>
      </pc:docMkLst>
      <pc:sldChg chg="addSp delSp modSp delAnim">
        <pc:chgData name="Todd, Jack" userId="S::jack.todd@cumbria.ac.uk::0e084616-8f96-4c71-8aef-4b23925a0a9f" providerId="AD" clId="Web-{DD6CC534-AF59-F3F6-E266-1A220A25D2BF}" dt="2019-08-20T08:18:45.397" v="6" actId="1076"/>
        <pc:sldMkLst>
          <pc:docMk/>
          <pc:sldMk cId="2394988484" sldId="259"/>
        </pc:sldMkLst>
        <pc:picChg chg="del">
          <ac:chgData name="Todd, Jack" userId="S::jack.todd@cumbria.ac.uk::0e084616-8f96-4c71-8aef-4b23925a0a9f" providerId="AD" clId="Web-{DD6CC534-AF59-F3F6-E266-1A220A25D2BF}" dt="2019-08-20T08:16:55.553" v="0"/>
          <ac:picMkLst>
            <pc:docMk/>
            <pc:sldMk cId="2394988484" sldId="259"/>
            <ac:picMk id="2" creationId="{00000000-0000-0000-0000-000000000000}"/>
          </ac:picMkLst>
        </pc:picChg>
        <pc:picChg chg="add mod">
          <ac:chgData name="Todd, Jack" userId="S::jack.todd@cumbria.ac.uk::0e084616-8f96-4c71-8aef-4b23925a0a9f" providerId="AD" clId="Web-{DD6CC534-AF59-F3F6-E266-1A220A25D2BF}" dt="2019-08-20T08:18:45.397" v="6" actId="1076"/>
          <ac:picMkLst>
            <pc:docMk/>
            <pc:sldMk cId="2394988484" sldId="259"/>
            <ac:picMk id="4" creationId="{1921CE5B-543D-44B4-B41F-48CE9C5803F3}"/>
          </ac:picMkLst>
        </pc:picChg>
      </pc:sldChg>
    </pc:docChg>
  </pc:docChgLst>
  <pc:docChgLst>
    <pc:chgData name="Russell, Jamie" userId="S::jamie.russell@cumbria.ac.uk::555a341a-c0d5-44ad-b6e7-2bcbbdd2691f" providerId="AD" clId="Web-{3702E29F-004A-07E7-BBA7-9A359040F579}"/>
    <pc:docChg chg="modSld">
      <pc:chgData name="Russell, Jamie" userId="S::jamie.russell@cumbria.ac.uk::555a341a-c0d5-44ad-b6e7-2bcbbdd2691f" providerId="AD" clId="Web-{3702E29F-004A-07E7-BBA7-9A359040F579}" dt="2020-01-27T11:07:28.125" v="6"/>
      <pc:docMkLst>
        <pc:docMk/>
      </pc:docMkLst>
      <pc:sldChg chg="modNotes">
        <pc:chgData name="Russell, Jamie" userId="S::jamie.russell@cumbria.ac.uk::555a341a-c0d5-44ad-b6e7-2bcbbdd2691f" providerId="AD" clId="Web-{3702E29F-004A-07E7-BBA7-9A359040F579}" dt="2020-01-27T11:07:28.125" v="6"/>
        <pc:sldMkLst>
          <pc:docMk/>
          <pc:sldMk cId="3800664834" sldId="284"/>
        </pc:sldMkLst>
      </pc:sldChg>
      <pc:sldChg chg="modNotes">
        <pc:chgData name="Russell, Jamie" userId="S::jamie.russell@cumbria.ac.uk::555a341a-c0d5-44ad-b6e7-2bcbbdd2691f" providerId="AD" clId="Web-{3702E29F-004A-07E7-BBA7-9A359040F579}" dt="2020-01-27T11:06:15.874" v="2"/>
        <pc:sldMkLst>
          <pc:docMk/>
          <pc:sldMk cId="3820148336" sldId="289"/>
        </pc:sldMkLst>
      </pc:sldChg>
    </pc:docChg>
  </pc:docChgLst>
  <pc:docChgLst>
    <pc:chgData name="Adams, Jessica" userId="S::jessica.adams@cumbria.ac.uk::cc7acdf3-819f-4add-9788-72b71cb90eb7" providerId="AD" clId="Web-{A7E98A16-7E7B-0E11-759B-48E9F1CED21A}"/>
    <pc:docChg chg="delSld">
      <pc:chgData name="Adams, Jessica" userId="S::jessica.adams@cumbria.ac.uk::cc7acdf3-819f-4add-9788-72b71cb90eb7" providerId="AD" clId="Web-{A7E98A16-7E7B-0E11-759B-48E9F1CED21A}" dt="2020-01-16T14:33:28.650" v="0"/>
      <pc:docMkLst>
        <pc:docMk/>
      </pc:docMkLst>
      <pc:sldChg chg="del">
        <pc:chgData name="Adams, Jessica" userId="S::jessica.adams@cumbria.ac.uk::cc7acdf3-819f-4add-9788-72b71cb90eb7" providerId="AD" clId="Web-{A7E98A16-7E7B-0E11-759B-48E9F1CED21A}" dt="2020-01-16T14:33:28.650" v="0"/>
        <pc:sldMkLst>
          <pc:docMk/>
          <pc:sldMk cId="229993312" sldId="273"/>
        </pc:sldMkLst>
      </pc:sldChg>
    </pc:docChg>
  </pc:docChgLst>
  <pc:docChgLst>
    <pc:chgData name="Hannan, Sophie" userId="S::sophie.hannan@cumbria.ac.uk::93401a77-d241-4b4f-adb8-72db9933da7d" providerId="AD" clId="Web-{8E5B03E0-DB9D-AEC2-5630-2FB6432342DE}"/>
    <pc:docChg chg="addSld delSld modSld">
      <pc:chgData name="Hannan, Sophie" userId="S::sophie.hannan@cumbria.ac.uk::93401a77-d241-4b4f-adb8-72db9933da7d" providerId="AD" clId="Web-{8E5B03E0-DB9D-AEC2-5630-2FB6432342DE}" dt="2020-05-26T11:40:38.581" v="200"/>
      <pc:docMkLst>
        <pc:docMk/>
      </pc:docMkLst>
      <pc:sldChg chg="addSp delSp modSp new">
        <pc:chgData name="Hannan, Sophie" userId="S::sophie.hannan@cumbria.ac.uk::93401a77-d241-4b4f-adb8-72db9933da7d" providerId="AD" clId="Web-{8E5B03E0-DB9D-AEC2-5630-2FB6432342DE}" dt="2020-05-26T11:40:33.174" v="197" actId="20577"/>
        <pc:sldMkLst>
          <pc:docMk/>
          <pc:sldMk cId="3333376776" sldId="306"/>
        </pc:sldMkLst>
        <pc:spChg chg="add mod">
          <ac:chgData name="Hannan, Sophie" userId="S::sophie.hannan@cumbria.ac.uk::93401a77-d241-4b4f-adb8-72db9933da7d" providerId="AD" clId="Web-{8E5B03E0-DB9D-AEC2-5630-2FB6432342DE}" dt="2020-05-26T11:40:33.174" v="197" actId="20577"/>
          <ac:spMkLst>
            <pc:docMk/>
            <pc:sldMk cId="3333376776" sldId="306"/>
            <ac:spMk id="3" creationId="{D36C0B35-20DA-4A7F-954E-158DCB6C1746}"/>
          </ac:spMkLst>
        </pc:spChg>
        <pc:spChg chg="add mod">
          <ac:chgData name="Hannan, Sophie" userId="S::sophie.hannan@cumbria.ac.uk::93401a77-d241-4b4f-adb8-72db9933da7d" providerId="AD" clId="Web-{8E5B03E0-DB9D-AEC2-5630-2FB6432342DE}" dt="2020-05-26T11:40:08.877" v="185" actId="20577"/>
          <ac:spMkLst>
            <pc:docMk/>
            <pc:sldMk cId="3333376776" sldId="306"/>
            <ac:spMk id="6" creationId="{D2BFE3D5-F5A4-44FF-A24A-ECD2BA7072FE}"/>
          </ac:spMkLst>
        </pc:spChg>
        <pc:picChg chg="add mod">
          <ac:chgData name="Hannan, Sophie" userId="S::sophie.hannan@cumbria.ac.uk::93401a77-d241-4b4f-adb8-72db9933da7d" providerId="AD" clId="Web-{8E5B03E0-DB9D-AEC2-5630-2FB6432342DE}" dt="2020-05-26T11:38:56.424" v="163" actId="1076"/>
          <ac:picMkLst>
            <pc:docMk/>
            <pc:sldMk cId="3333376776" sldId="306"/>
            <ac:picMk id="2" creationId="{6CDE41A8-623D-4556-BA77-71A71E8A5C67}"/>
          </ac:picMkLst>
        </pc:picChg>
        <pc:picChg chg="add del mod">
          <ac:chgData name="Hannan, Sophie" userId="S::sophie.hannan@cumbria.ac.uk::93401a77-d241-4b4f-adb8-72db9933da7d" providerId="AD" clId="Web-{8E5B03E0-DB9D-AEC2-5630-2FB6432342DE}" dt="2020-05-26T11:39:25.174" v="170"/>
          <ac:picMkLst>
            <pc:docMk/>
            <pc:sldMk cId="3333376776" sldId="306"/>
            <ac:picMk id="4" creationId="{20327985-0491-4E3F-8A17-79182ADEFB15}"/>
          </ac:picMkLst>
        </pc:picChg>
        <pc:picChg chg="add mod ord">
          <ac:chgData name="Hannan, Sophie" userId="S::sophie.hannan@cumbria.ac.uk::93401a77-d241-4b4f-adb8-72db9933da7d" providerId="AD" clId="Web-{8E5B03E0-DB9D-AEC2-5630-2FB6432342DE}" dt="2020-05-26T11:39:45.721" v="173"/>
          <ac:picMkLst>
            <pc:docMk/>
            <pc:sldMk cId="3333376776" sldId="306"/>
            <ac:picMk id="8" creationId="{86F3AA4E-63FE-4F01-A9E7-D857F205CD67}"/>
          </ac:picMkLst>
        </pc:picChg>
      </pc:sldChg>
      <pc:sldChg chg="addSp modSp new del">
        <pc:chgData name="Hannan, Sophie" userId="S::sophie.hannan@cumbria.ac.uk::93401a77-d241-4b4f-adb8-72db9933da7d" providerId="AD" clId="Web-{8E5B03E0-DB9D-AEC2-5630-2FB6432342DE}" dt="2020-05-26T11:40:38.581" v="200"/>
        <pc:sldMkLst>
          <pc:docMk/>
          <pc:sldMk cId="3192829510" sldId="307"/>
        </pc:sldMkLst>
        <pc:spChg chg="add mod">
          <ac:chgData name="Hannan, Sophie" userId="S::sophie.hannan@cumbria.ac.uk::93401a77-d241-4b4f-adb8-72db9933da7d" providerId="AD" clId="Web-{8E5B03E0-DB9D-AEC2-5630-2FB6432342DE}" dt="2020-05-26T11:37:30.627" v="130" actId="1076"/>
          <ac:spMkLst>
            <pc:docMk/>
            <pc:sldMk cId="3192829510" sldId="307"/>
            <ac:spMk id="3" creationId="{50DEF199-FC3E-40D2-B650-EBA61235F77E}"/>
          </ac:spMkLst>
        </pc:spChg>
        <pc:picChg chg="add mod">
          <ac:chgData name="Hannan, Sophie" userId="S::sophie.hannan@cumbria.ac.uk::93401a77-d241-4b4f-adb8-72db9933da7d" providerId="AD" clId="Web-{8E5B03E0-DB9D-AEC2-5630-2FB6432342DE}" dt="2020-05-26T11:35:50.252" v="45" actId="14100"/>
          <ac:picMkLst>
            <pc:docMk/>
            <pc:sldMk cId="3192829510" sldId="307"/>
            <ac:picMk id="2" creationId="{A3FBC2E0-96E2-44AF-A8A4-7D3149692D38}"/>
          </ac:picMkLst>
        </pc:picChg>
      </pc:sldChg>
    </pc:docChg>
  </pc:docChgLst>
  <pc:docChgLst>
    <pc:chgData name="Todd, Jack" userId="S::jack.todd@cumbria.ac.uk::0e084616-8f96-4c71-8aef-4b23925a0a9f" providerId="AD" clId="Web-{59155DB8-65B2-5BF3-98FA-679B374B9251}"/>
    <pc:docChg chg="addSld modSld sldOrd">
      <pc:chgData name="Todd, Jack" userId="S::jack.todd@cumbria.ac.uk::0e084616-8f96-4c71-8aef-4b23925a0a9f" providerId="AD" clId="Web-{59155DB8-65B2-5BF3-98FA-679B374B9251}" dt="2019-11-18T10:46:49.847" v="38"/>
      <pc:docMkLst>
        <pc:docMk/>
      </pc:docMkLst>
      <pc:sldChg chg="modSp">
        <pc:chgData name="Todd, Jack" userId="S::jack.todd@cumbria.ac.uk::0e084616-8f96-4c71-8aef-4b23925a0a9f" providerId="AD" clId="Web-{59155DB8-65B2-5BF3-98FA-679B374B9251}" dt="2019-11-18T10:37:21.251" v="32" actId="20577"/>
        <pc:sldMkLst>
          <pc:docMk/>
          <pc:sldMk cId="229993312" sldId="273"/>
        </pc:sldMkLst>
        <pc:spChg chg="mod">
          <ac:chgData name="Todd, Jack" userId="S::jack.todd@cumbria.ac.uk::0e084616-8f96-4c71-8aef-4b23925a0a9f" providerId="AD" clId="Web-{59155DB8-65B2-5BF3-98FA-679B374B9251}" dt="2019-11-18T10:37:21.251" v="32" actId="20577"/>
          <ac:spMkLst>
            <pc:docMk/>
            <pc:sldMk cId="229993312" sldId="273"/>
            <ac:spMk id="3" creationId="{00000000-0000-0000-0000-000000000000}"/>
          </ac:spMkLst>
        </pc:spChg>
      </pc:sldChg>
      <pc:sldChg chg="add ord">
        <pc:chgData name="Todd, Jack" userId="S::jack.todd@cumbria.ac.uk::0e084616-8f96-4c71-8aef-4b23925a0a9f" providerId="AD" clId="Web-{59155DB8-65B2-5BF3-98FA-679B374B9251}" dt="2019-11-18T10:38:42.158" v="35"/>
        <pc:sldMkLst>
          <pc:docMk/>
          <pc:sldMk cId="3460921436" sldId="281"/>
        </pc:sldMkLst>
      </pc:sldChg>
      <pc:sldChg chg="add ord">
        <pc:chgData name="Todd, Jack" userId="S::jack.todd@cumbria.ac.uk::0e084616-8f96-4c71-8aef-4b23925a0a9f" providerId="AD" clId="Web-{59155DB8-65B2-5BF3-98FA-679B374B9251}" dt="2019-11-18T10:40:20.158" v="37"/>
        <pc:sldMkLst>
          <pc:docMk/>
          <pc:sldMk cId="2732001731" sldId="282"/>
        </pc:sldMkLst>
      </pc:sldChg>
      <pc:sldChg chg="add replId">
        <pc:chgData name="Todd, Jack" userId="S::jack.todd@cumbria.ac.uk::0e084616-8f96-4c71-8aef-4b23925a0a9f" providerId="AD" clId="Web-{59155DB8-65B2-5BF3-98FA-679B374B9251}" dt="2019-11-18T10:46:49.847" v="38"/>
        <pc:sldMkLst>
          <pc:docMk/>
          <pc:sldMk cId="3993376836" sldId="283"/>
        </pc:sldMkLst>
      </pc:sldChg>
    </pc:docChg>
  </pc:docChgLst>
  <pc:docChgLst>
    <pc:chgData name="Hannan, Sophie" userId="S::sophie.hannan@cumbria.ac.uk::93401a77-d241-4b4f-adb8-72db9933da7d" providerId="AD" clId="Web-{C19FC47E-8854-33ED-95E3-68EB07FFE7C8}"/>
    <pc:docChg chg="addSld delSld modSld sldOrd">
      <pc:chgData name="Hannan, Sophie" userId="S::sophie.hannan@cumbria.ac.uk::93401a77-d241-4b4f-adb8-72db9933da7d" providerId="AD" clId="Web-{C19FC47E-8854-33ED-95E3-68EB07FFE7C8}" dt="2020-05-19T09:40:32.083" v="196"/>
      <pc:docMkLst>
        <pc:docMk/>
      </pc:docMkLst>
      <pc:sldChg chg="addSp delSp del addAnim delAnim modNotes">
        <pc:chgData name="Hannan, Sophie" userId="S::sophie.hannan@cumbria.ac.uk::93401a77-d241-4b4f-adb8-72db9933da7d" providerId="AD" clId="Web-{C19FC47E-8854-33ED-95E3-68EB07FFE7C8}" dt="2020-05-19T09:23:41.469" v="195"/>
        <pc:sldMkLst>
          <pc:docMk/>
          <pc:sldMk cId="2394988484" sldId="259"/>
        </pc:sldMkLst>
        <pc:spChg chg="add del">
          <ac:chgData name="Hannan, Sophie" userId="S::sophie.hannan@cumbria.ac.uk::93401a77-d241-4b4f-adb8-72db9933da7d" providerId="AD" clId="Web-{C19FC47E-8854-33ED-95E3-68EB07FFE7C8}" dt="2020-05-19T08:45:17.255" v="107"/>
          <ac:spMkLst>
            <pc:docMk/>
            <pc:sldMk cId="2394988484" sldId="259"/>
            <ac:spMk id="6" creationId="{00000000-0000-0000-0000-000000000000}"/>
          </ac:spMkLst>
        </pc:spChg>
        <pc:spChg chg="add del">
          <ac:chgData name="Hannan, Sophie" userId="S::sophie.hannan@cumbria.ac.uk::93401a77-d241-4b4f-adb8-72db9933da7d" providerId="AD" clId="Web-{C19FC47E-8854-33ED-95E3-68EB07FFE7C8}" dt="2020-05-19T08:45:17.255" v="109"/>
          <ac:spMkLst>
            <pc:docMk/>
            <pc:sldMk cId="2394988484" sldId="259"/>
            <ac:spMk id="11" creationId="{00000000-0000-0000-0000-000000000000}"/>
          </ac:spMkLst>
        </pc:spChg>
        <pc:spChg chg="add del">
          <ac:chgData name="Hannan, Sophie" userId="S::sophie.hannan@cumbria.ac.uk::93401a77-d241-4b4f-adb8-72db9933da7d" providerId="AD" clId="Web-{C19FC47E-8854-33ED-95E3-68EB07FFE7C8}" dt="2020-05-19T08:45:17.255" v="108"/>
          <ac:spMkLst>
            <pc:docMk/>
            <pc:sldMk cId="2394988484" sldId="259"/>
            <ac:spMk id="13" creationId="{00000000-0000-0000-0000-000000000000}"/>
          </ac:spMkLst>
        </pc:spChg>
        <pc:spChg chg="add del">
          <ac:chgData name="Hannan, Sophie" userId="S::sophie.hannan@cumbria.ac.uk::93401a77-d241-4b4f-adb8-72db9933da7d" providerId="AD" clId="Web-{C19FC47E-8854-33ED-95E3-68EB07FFE7C8}" dt="2020-05-19T08:45:17.255" v="105"/>
          <ac:spMkLst>
            <pc:docMk/>
            <pc:sldMk cId="2394988484" sldId="259"/>
            <ac:spMk id="14" creationId="{00000000-0000-0000-0000-000000000000}"/>
          </ac:spMkLst>
        </pc:spChg>
        <pc:spChg chg="add del">
          <ac:chgData name="Hannan, Sophie" userId="S::sophie.hannan@cumbria.ac.uk::93401a77-d241-4b4f-adb8-72db9933da7d" providerId="AD" clId="Web-{C19FC47E-8854-33ED-95E3-68EB07FFE7C8}" dt="2020-05-19T08:45:17.255" v="106"/>
          <ac:spMkLst>
            <pc:docMk/>
            <pc:sldMk cId="2394988484" sldId="259"/>
            <ac:spMk id="17" creationId="{00000000-0000-0000-0000-000000000000}"/>
          </ac:spMkLst>
        </pc:spChg>
      </pc:sldChg>
      <pc:sldChg chg="modNotes">
        <pc:chgData name="Hannan, Sophie" userId="S::sophie.hannan@cumbria.ac.uk::93401a77-d241-4b4f-adb8-72db9933da7d" providerId="AD" clId="Web-{C19FC47E-8854-33ED-95E3-68EB07FFE7C8}" dt="2020-05-19T09:23:25.844" v="190"/>
        <pc:sldMkLst>
          <pc:docMk/>
          <pc:sldMk cId="3820148336" sldId="289"/>
        </pc:sldMkLst>
      </pc:sldChg>
      <pc:sldChg chg="modNotes">
        <pc:chgData name="Hannan, Sophie" userId="S::sophie.hannan@cumbria.ac.uk::93401a77-d241-4b4f-adb8-72db9933da7d" providerId="AD" clId="Web-{C19FC47E-8854-33ED-95E3-68EB07FFE7C8}" dt="2020-05-19T08:35:08.487" v="1"/>
        <pc:sldMkLst>
          <pc:docMk/>
          <pc:sldMk cId="1580365701" sldId="295"/>
        </pc:sldMkLst>
      </pc:sldChg>
      <pc:sldChg chg="modNotes">
        <pc:chgData name="Hannan, Sophie" userId="S::sophie.hannan@cumbria.ac.uk::93401a77-d241-4b4f-adb8-72db9933da7d" providerId="AD" clId="Web-{C19FC47E-8854-33ED-95E3-68EB07FFE7C8}" dt="2020-05-19T09:23:41.078" v="194"/>
        <pc:sldMkLst>
          <pc:docMk/>
          <pc:sldMk cId="125683665" sldId="299"/>
        </pc:sldMkLst>
      </pc:sldChg>
      <pc:sldChg chg="ord">
        <pc:chgData name="Hannan, Sophie" userId="S::sophie.hannan@cumbria.ac.uk::93401a77-d241-4b4f-adb8-72db9933da7d" providerId="AD" clId="Web-{C19FC47E-8854-33ED-95E3-68EB07FFE7C8}" dt="2020-05-19T09:40:32.083" v="196"/>
        <pc:sldMkLst>
          <pc:docMk/>
          <pc:sldMk cId="4134421586" sldId="300"/>
        </pc:sldMkLst>
      </pc:sldChg>
      <pc:sldChg chg="modNotes">
        <pc:chgData name="Hannan, Sophie" userId="S::sophie.hannan@cumbria.ac.uk::93401a77-d241-4b4f-adb8-72db9933da7d" providerId="AD" clId="Web-{C19FC47E-8854-33ED-95E3-68EB07FFE7C8}" dt="2020-05-19T09:16:39.717" v="186"/>
        <pc:sldMkLst>
          <pc:docMk/>
          <pc:sldMk cId="1619400939" sldId="302"/>
        </pc:sldMkLst>
      </pc:sldChg>
      <pc:sldChg chg="modNotes">
        <pc:chgData name="Hannan, Sophie" userId="S::sophie.hannan@cumbria.ac.uk::93401a77-d241-4b4f-adb8-72db9933da7d" providerId="AD" clId="Web-{C19FC47E-8854-33ED-95E3-68EB07FFE7C8}" dt="2020-05-19T09:09:22.434" v="131"/>
        <pc:sldMkLst>
          <pc:docMk/>
          <pc:sldMk cId="2406453173" sldId="303"/>
        </pc:sldMkLst>
      </pc:sldChg>
      <pc:sldChg chg="addSp delSp modSp modNotes">
        <pc:chgData name="Hannan, Sophie" userId="S::sophie.hannan@cumbria.ac.uk::93401a77-d241-4b4f-adb8-72db9933da7d" providerId="AD" clId="Web-{C19FC47E-8854-33ED-95E3-68EB07FFE7C8}" dt="2020-05-19T09:15:38.842" v="181"/>
        <pc:sldMkLst>
          <pc:docMk/>
          <pc:sldMk cId="4152811005" sldId="304"/>
        </pc:sldMkLst>
        <pc:spChg chg="add mod">
          <ac:chgData name="Hannan, Sophie" userId="S::sophie.hannan@cumbria.ac.uk::93401a77-d241-4b4f-adb8-72db9933da7d" providerId="AD" clId="Web-{C19FC47E-8854-33ED-95E3-68EB07FFE7C8}" dt="2020-05-19T09:14:32.904" v="155"/>
          <ac:spMkLst>
            <pc:docMk/>
            <pc:sldMk cId="4152811005" sldId="304"/>
            <ac:spMk id="6" creationId="{877FF473-0800-4C8E-9454-72ED13D22E92}"/>
          </ac:spMkLst>
        </pc:spChg>
        <pc:spChg chg="add mod">
          <ac:chgData name="Hannan, Sophie" userId="S::sophie.hannan@cumbria.ac.uk::93401a77-d241-4b4f-adb8-72db9933da7d" providerId="AD" clId="Web-{C19FC47E-8854-33ED-95E3-68EB07FFE7C8}" dt="2020-05-19T09:15:14.045" v="165" actId="20577"/>
          <ac:spMkLst>
            <pc:docMk/>
            <pc:sldMk cId="4152811005" sldId="304"/>
            <ac:spMk id="7" creationId="{D5C28F22-BE14-4369-8B93-BA185E1E30FC}"/>
          </ac:spMkLst>
        </pc:spChg>
        <pc:spChg chg="add mod">
          <ac:chgData name="Hannan, Sophie" userId="S::sophie.hannan@cumbria.ac.uk::93401a77-d241-4b4f-adb8-72db9933da7d" providerId="AD" clId="Web-{C19FC47E-8854-33ED-95E3-68EB07FFE7C8}" dt="2020-05-19T09:15:04.232" v="163"/>
          <ac:spMkLst>
            <pc:docMk/>
            <pc:sldMk cId="4152811005" sldId="304"/>
            <ac:spMk id="20" creationId="{C353B38A-904F-48A5-90BA-F72BC1A224FB}"/>
          </ac:spMkLst>
        </pc:spChg>
        <pc:spChg chg="add mod">
          <ac:chgData name="Hannan, Sophie" userId="S::sophie.hannan@cumbria.ac.uk::93401a77-d241-4b4f-adb8-72db9933da7d" providerId="AD" clId="Web-{C19FC47E-8854-33ED-95E3-68EB07FFE7C8}" dt="2020-05-19T09:15:14.498" v="170"/>
          <ac:spMkLst>
            <pc:docMk/>
            <pc:sldMk cId="4152811005" sldId="304"/>
            <ac:spMk id="23" creationId="{F321B684-212F-4C97-8AB8-400C588E5E85}"/>
          </ac:spMkLst>
        </pc:spChg>
        <pc:graphicFrameChg chg="add del mod modGraphic">
          <ac:chgData name="Hannan, Sophie" userId="S::sophie.hannan@cumbria.ac.uk::93401a77-d241-4b4f-adb8-72db9933da7d" providerId="AD" clId="Web-{C19FC47E-8854-33ED-95E3-68EB07FFE7C8}" dt="2020-05-19T09:14:40.169" v="158"/>
          <ac:graphicFrameMkLst>
            <pc:docMk/>
            <pc:sldMk cId="4152811005" sldId="304"/>
            <ac:graphicFrameMk id="5" creationId="{BB7CEA09-AF31-4EAF-B8BE-4FB61C28ED2D}"/>
          </ac:graphicFrameMkLst>
        </pc:graphicFrameChg>
        <pc:graphicFrameChg chg="add del mod">
          <ac:chgData name="Hannan, Sophie" userId="S::sophie.hannan@cumbria.ac.uk::93401a77-d241-4b4f-adb8-72db9933da7d" providerId="AD" clId="Web-{C19FC47E-8854-33ED-95E3-68EB07FFE7C8}" dt="2020-05-19T09:15:28.670" v="177"/>
          <ac:graphicFrameMkLst>
            <pc:docMk/>
            <pc:sldMk cId="4152811005" sldId="304"/>
            <ac:graphicFrameMk id="19" creationId="{D4B9B382-0546-4157-B350-322C5B4508E8}"/>
          </ac:graphicFrameMkLst>
        </pc:graphicFrameChg>
        <pc:graphicFrameChg chg="add del mod modGraphic">
          <ac:chgData name="Hannan, Sophie" userId="S::sophie.hannan@cumbria.ac.uk::93401a77-d241-4b4f-adb8-72db9933da7d" providerId="AD" clId="Web-{C19FC47E-8854-33ED-95E3-68EB07FFE7C8}" dt="2020-05-19T09:15:26.467" v="176"/>
          <ac:graphicFrameMkLst>
            <pc:docMk/>
            <pc:sldMk cId="4152811005" sldId="304"/>
            <ac:graphicFrameMk id="22" creationId="{5D4E50F2-31E7-4634-95FC-9BAAE6F30D2F}"/>
          </ac:graphicFrameMkLst>
        </pc:graphicFrameChg>
      </pc:sldChg>
      <pc:sldChg chg="add replId modNotes">
        <pc:chgData name="Hannan, Sophie" userId="S::sophie.hannan@cumbria.ac.uk::93401a77-d241-4b4f-adb8-72db9933da7d" providerId="AD" clId="Web-{C19FC47E-8854-33ED-95E3-68EB07FFE7C8}" dt="2020-05-19T09:11:58.012" v="140"/>
        <pc:sldMkLst>
          <pc:docMk/>
          <pc:sldMk cId="1704074256" sldId="305"/>
        </pc:sldMkLst>
      </pc:sldChg>
      <pc:sldChg chg="new modNotes">
        <pc:chgData name="Hannan, Sophie" userId="S::sophie.hannan@cumbria.ac.uk::93401a77-d241-4b4f-adb8-72db9933da7d" providerId="AD" clId="Web-{C19FC47E-8854-33ED-95E3-68EB07FFE7C8}" dt="2020-05-19T08:57:16.040" v="127"/>
        <pc:sldMkLst>
          <pc:docMk/>
          <pc:sldMk cId="3658861042" sldId="306"/>
        </pc:sldMkLst>
      </pc:sldChg>
    </pc:docChg>
  </pc:docChgLst>
  <pc:docChgLst>
    <pc:chgData name="Todd, Jack" userId="S::jack.todd@cumbria.ac.uk::0e084616-8f96-4c71-8aef-4b23925a0a9f" providerId="AD" clId="Web-{D2A73539-6153-B568-F393-B8D2E7BD3FBE}"/>
    <pc:docChg chg="modSld">
      <pc:chgData name="Todd, Jack" userId="S::jack.todd@cumbria.ac.uk::0e084616-8f96-4c71-8aef-4b23925a0a9f" providerId="AD" clId="Web-{D2A73539-6153-B568-F393-B8D2E7BD3FBE}" dt="2020-01-17T10:34:45.651" v="25"/>
      <pc:docMkLst>
        <pc:docMk/>
      </pc:docMkLst>
      <pc:sldChg chg="modNotes">
        <pc:chgData name="Todd, Jack" userId="S::jack.todd@cumbria.ac.uk::0e084616-8f96-4c71-8aef-4b23925a0a9f" providerId="AD" clId="Web-{D2A73539-6153-B568-F393-B8D2E7BD3FBE}" dt="2020-01-17T10:34:45.651" v="25"/>
        <pc:sldMkLst>
          <pc:docMk/>
          <pc:sldMk cId="2394988484" sldId="259"/>
        </pc:sldMkLst>
      </pc:sldChg>
      <pc:sldChg chg="addSp delSp modSp modNotes">
        <pc:chgData name="Todd, Jack" userId="S::jack.todd@cumbria.ac.uk::0e084616-8f96-4c71-8aef-4b23925a0a9f" providerId="AD" clId="Web-{D2A73539-6153-B568-F393-B8D2E7BD3FBE}" dt="2020-01-17T10:31:52.572" v="14" actId="1076"/>
        <pc:sldMkLst>
          <pc:docMk/>
          <pc:sldMk cId="1653695019" sldId="277"/>
        </pc:sldMkLst>
        <pc:picChg chg="add mod">
          <ac:chgData name="Todd, Jack" userId="S::jack.todd@cumbria.ac.uk::0e084616-8f96-4c71-8aef-4b23925a0a9f" providerId="AD" clId="Web-{D2A73539-6153-B568-F393-B8D2E7BD3FBE}" dt="2020-01-17T10:31:52.572" v="14" actId="1076"/>
          <ac:picMkLst>
            <pc:docMk/>
            <pc:sldMk cId="1653695019" sldId="277"/>
            <ac:picMk id="2" creationId="{70F80E94-B55A-4741-9CB7-C858502F3B37}"/>
          </ac:picMkLst>
        </pc:picChg>
        <pc:picChg chg="del">
          <ac:chgData name="Todd, Jack" userId="S::jack.todd@cumbria.ac.uk::0e084616-8f96-4c71-8aef-4b23925a0a9f" providerId="AD" clId="Web-{D2A73539-6153-B568-F393-B8D2E7BD3FBE}" dt="2020-01-17T10:31:37.744" v="10"/>
          <ac:picMkLst>
            <pc:docMk/>
            <pc:sldMk cId="1653695019" sldId="277"/>
            <ac:picMk id="4" creationId="{F6AF4BBC-CE65-4088-853C-06E00E00C381}"/>
          </ac:picMkLst>
        </pc:picChg>
      </pc:sldChg>
    </pc:docChg>
  </pc:docChgLst>
  <pc:docChgLst>
    <pc:chgData name="Dickinson, Mark" userId="S::mark.dickinson@cumbria.ac.uk::76fcdb35-bffa-42c5-bb76-b8760be02c6b" providerId="AD" clId="Web-{6112AFFF-20C6-D4E5-80FA-8B5902B66B7F}"/>
    <pc:docChg chg="modSld sldOrd">
      <pc:chgData name="Dickinson, Mark" userId="S::mark.dickinson@cumbria.ac.uk::76fcdb35-bffa-42c5-bb76-b8760be02c6b" providerId="AD" clId="Web-{6112AFFF-20C6-D4E5-80FA-8B5902B66B7F}" dt="2020-05-29T15:32:39.102" v="48"/>
      <pc:docMkLst>
        <pc:docMk/>
      </pc:docMkLst>
      <pc:sldChg chg="modSp modNotes">
        <pc:chgData name="Dickinson, Mark" userId="S::mark.dickinson@cumbria.ac.uk::76fcdb35-bffa-42c5-bb76-b8760be02c6b" providerId="AD" clId="Web-{6112AFFF-20C6-D4E5-80FA-8B5902B66B7F}" dt="2020-05-29T15:18:03.594" v="25"/>
        <pc:sldMkLst>
          <pc:docMk/>
          <pc:sldMk cId="2165752118" sldId="287"/>
        </pc:sldMkLst>
        <pc:spChg chg="mod">
          <ac:chgData name="Dickinson, Mark" userId="S::mark.dickinson@cumbria.ac.uk::76fcdb35-bffa-42c5-bb76-b8760be02c6b" providerId="AD" clId="Web-{6112AFFF-20C6-D4E5-80FA-8B5902B66B7F}" dt="2020-05-29T15:17:22.828" v="22" actId="20577"/>
          <ac:spMkLst>
            <pc:docMk/>
            <pc:sldMk cId="2165752118" sldId="287"/>
            <ac:spMk id="3" creationId="{00000000-0000-0000-0000-000000000000}"/>
          </ac:spMkLst>
        </pc:spChg>
      </pc:sldChg>
      <pc:sldChg chg="modNotes">
        <pc:chgData name="Dickinson, Mark" userId="S::mark.dickinson@cumbria.ac.uk::76fcdb35-bffa-42c5-bb76-b8760be02c6b" providerId="AD" clId="Web-{6112AFFF-20C6-D4E5-80FA-8B5902B66B7F}" dt="2020-05-29T15:23:53.113" v="35"/>
        <pc:sldMkLst>
          <pc:docMk/>
          <pc:sldMk cId="3820148336" sldId="289"/>
        </pc:sldMkLst>
      </pc:sldChg>
      <pc:sldChg chg="modNotes">
        <pc:chgData name="Dickinson, Mark" userId="S::mark.dickinson@cumbria.ac.uk::76fcdb35-bffa-42c5-bb76-b8760be02c6b" providerId="AD" clId="Web-{6112AFFF-20C6-D4E5-80FA-8B5902B66B7F}" dt="2020-05-29T15:22:22.878" v="28"/>
        <pc:sldMkLst>
          <pc:docMk/>
          <pc:sldMk cId="828674940" sldId="291"/>
        </pc:sldMkLst>
      </pc:sldChg>
      <pc:sldChg chg="ord">
        <pc:chgData name="Dickinson, Mark" userId="S::mark.dickinson@cumbria.ac.uk::76fcdb35-bffa-42c5-bb76-b8760be02c6b" providerId="AD" clId="Web-{6112AFFF-20C6-D4E5-80FA-8B5902B66B7F}" dt="2020-05-29T15:11:37.903" v="3"/>
        <pc:sldMkLst>
          <pc:docMk/>
          <pc:sldMk cId="1580365701" sldId="295"/>
        </pc:sldMkLst>
      </pc:sldChg>
      <pc:sldChg chg="modNotes">
        <pc:chgData name="Dickinson, Mark" userId="S::mark.dickinson@cumbria.ac.uk::76fcdb35-bffa-42c5-bb76-b8760be02c6b" providerId="AD" clId="Web-{6112AFFF-20C6-D4E5-80FA-8B5902B66B7F}" dt="2020-05-29T15:14:43.920" v="16"/>
        <pc:sldMkLst>
          <pc:docMk/>
          <pc:sldMk cId="2015294284" sldId="298"/>
        </pc:sldMkLst>
      </pc:sldChg>
      <pc:sldChg chg="modNotes">
        <pc:chgData name="Dickinson, Mark" userId="S::mark.dickinson@cumbria.ac.uk::76fcdb35-bffa-42c5-bb76-b8760be02c6b" providerId="AD" clId="Web-{6112AFFF-20C6-D4E5-80FA-8B5902B66B7F}" dt="2020-05-29T15:16:59.516" v="21"/>
        <pc:sldMkLst>
          <pc:docMk/>
          <pc:sldMk cId="125683665" sldId="299"/>
        </pc:sldMkLst>
      </pc:sldChg>
      <pc:sldChg chg="modNotes">
        <pc:chgData name="Dickinson, Mark" userId="S::mark.dickinson@cumbria.ac.uk::76fcdb35-bffa-42c5-bb76-b8760be02c6b" providerId="AD" clId="Web-{6112AFFF-20C6-D4E5-80FA-8B5902B66B7F}" dt="2020-05-29T15:27:21.365" v="37"/>
        <pc:sldMkLst>
          <pc:docMk/>
          <pc:sldMk cId="2322998218" sldId="301"/>
        </pc:sldMkLst>
      </pc:sldChg>
      <pc:sldChg chg="modSp">
        <pc:chgData name="Dickinson, Mark" userId="S::mark.dickinson@cumbria.ac.uk::76fcdb35-bffa-42c5-bb76-b8760be02c6b" providerId="AD" clId="Web-{6112AFFF-20C6-D4E5-80FA-8B5902B66B7F}" dt="2020-05-29T15:27:55.787" v="40" actId="20577"/>
        <pc:sldMkLst>
          <pc:docMk/>
          <pc:sldMk cId="1619400939" sldId="302"/>
        </pc:sldMkLst>
        <pc:spChg chg="mod">
          <ac:chgData name="Dickinson, Mark" userId="S::mark.dickinson@cumbria.ac.uk::76fcdb35-bffa-42c5-bb76-b8760be02c6b" providerId="AD" clId="Web-{6112AFFF-20C6-D4E5-80FA-8B5902B66B7F}" dt="2020-05-29T15:27:55.787" v="40" actId="20577"/>
          <ac:spMkLst>
            <pc:docMk/>
            <pc:sldMk cId="1619400939" sldId="302"/>
            <ac:spMk id="21" creationId="{00000000-0000-0000-0000-000000000000}"/>
          </ac:spMkLst>
        </pc:spChg>
      </pc:sldChg>
      <pc:sldChg chg="modNotes">
        <pc:chgData name="Dickinson, Mark" userId="S::mark.dickinson@cumbria.ac.uk::76fcdb35-bffa-42c5-bb76-b8760be02c6b" providerId="AD" clId="Web-{6112AFFF-20C6-D4E5-80FA-8B5902B66B7F}" dt="2020-05-29T15:29:34.788" v="46"/>
        <pc:sldMkLst>
          <pc:docMk/>
          <pc:sldMk cId="4152811005" sldId="304"/>
        </pc:sldMkLst>
      </pc:sldChg>
      <pc:sldChg chg="modNotes">
        <pc:chgData name="Dickinson, Mark" userId="S::mark.dickinson@cumbria.ac.uk::76fcdb35-bffa-42c5-bb76-b8760be02c6b" providerId="AD" clId="Web-{6112AFFF-20C6-D4E5-80FA-8B5902B66B7F}" dt="2020-05-29T15:32:39.102" v="48"/>
        <pc:sldMkLst>
          <pc:docMk/>
          <pc:sldMk cId="1704074256" sldId="305"/>
        </pc:sldMkLst>
      </pc:sldChg>
      <pc:sldChg chg="modNotes">
        <pc:chgData name="Dickinson, Mark" userId="S::mark.dickinson@cumbria.ac.uk::76fcdb35-bffa-42c5-bb76-b8760be02c6b" providerId="AD" clId="Web-{6112AFFF-20C6-D4E5-80FA-8B5902B66B7F}" dt="2020-05-29T15:11:50.794" v="11"/>
        <pc:sldMkLst>
          <pc:docMk/>
          <pc:sldMk cId="3333376776" sldId="306"/>
        </pc:sldMkLst>
      </pc:sldChg>
    </pc:docChg>
  </pc:docChgLst>
  <pc:docChgLst>
    <pc:chgData name="Hannan, Sophie" userId="S::sophie.hannan@cumbria.ac.uk::93401a77-d241-4b4f-adb8-72db9933da7d" providerId="AD" clId="Web-{EAAAE670-6451-E5FD-5FE4-0700DA1F70A3}"/>
    <pc:docChg chg="modSld">
      <pc:chgData name="Hannan, Sophie" userId="S::sophie.hannan@cumbria.ac.uk::93401a77-d241-4b4f-adb8-72db9933da7d" providerId="AD" clId="Web-{EAAAE670-6451-E5FD-5FE4-0700DA1F70A3}" dt="2020-05-19T10:48:23.713" v="28" actId="1076"/>
      <pc:docMkLst>
        <pc:docMk/>
      </pc:docMkLst>
      <pc:sldChg chg="modSp">
        <pc:chgData name="Hannan, Sophie" userId="S::sophie.hannan@cumbria.ac.uk::93401a77-d241-4b4f-adb8-72db9933da7d" providerId="AD" clId="Web-{EAAAE670-6451-E5FD-5FE4-0700DA1F70A3}" dt="2020-05-19T10:48:23.713" v="28" actId="1076"/>
        <pc:sldMkLst>
          <pc:docMk/>
          <pc:sldMk cId="125683665" sldId="299"/>
        </pc:sldMkLst>
        <pc:spChg chg="mod">
          <ac:chgData name="Hannan, Sophie" userId="S::sophie.hannan@cumbria.ac.uk::93401a77-d241-4b4f-adb8-72db9933da7d" providerId="AD" clId="Web-{EAAAE670-6451-E5FD-5FE4-0700DA1F70A3}" dt="2020-05-19T10:48:20.854" v="27" actId="1076"/>
          <ac:spMkLst>
            <pc:docMk/>
            <pc:sldMk cId="125683665" sldId="299"/>
            <ac:spMk id="5" creationId="{00000000-0000-0000-0000-000000000000}"/>
          </ac:spMkLst>
        </pc:spChg>
        <pc:spChg chg="mod">
          <ac:chgData name="Hannan, Sophie" userId="S::sophie.hannan@cumbria.ac.uk::93401a77-d241-4b4f-adb8-72db9933da7d" providerId="AD" clId="Web-{EAAAE670-6451-E5FD-5FE4-0700DA1F70A3}" dt="2020-05-19T10:48:23.713" v="28" actId="1076"/>
          <ac:spMkLst>
            <pc:docMk/>
            <pc:sldMk cId="125683665" sldId="299"/>
            <ac:spMk id="6" creationId="{00000000-0000-0000-0000-000000000000}"/>
          </ac:spMkLst>
        </pc:spChg>
        <pc:spChg chg="mod">
          <ac:chgData name="Hannan, Sophie" userId="S::sophie.hannan@cumbria.ac.uk::93401a77-d241-4b4f-adb8-72db9933da7d" providerId="AD" clId="Web-{EAAAE670-6451-E5FD-5FE4-0700DA1F70A3}" dt="2020-05-19T10:48:12.713" v="24" actId="1076"/>
          <ac:spMkLst>
            <pc:docMk/>
            <pc:sldMk cId="125683665" sldId="299"/>
            <ac:spMk id="9" creationId="{00000000-0000-0000-0000-000000000000}"/>
          </ac:spMkLst>
        </pc:spChg>
      </pc:sldChg>
      <pc:sldChg chg="addSp modSp">
        <pc:chgData name="Hannan, Sophie" userId="S::sophie.hannan@cumbria.ac.uk::93401a77-d241-4b4f-adb8-72db9933da7d" providerId="AD" clId="Web-{EAAAE670-6451-E5FD-5FE4-0700DA1F70A3}" dt="2020-05-19T10:47:52.479" v="23" actId="1076"/>
        <pc:sldMkLst>
          <pc:docMk/>
          <pc:sldMk cId="1704074256" sldId="305"/>
        </pc:sldMkLst>
        <pc:spChg chg="add mod">
          <ac:chgData name="Hannan, Sophie" userId="S::sophie.hannan@cumbria.ac.uk::93401a77-d241-4b4f-adb8-72db9933da7d" providerId="AD" clId="Web-{EAAAE670-6451-E5FD-5FE4-0700DA1F70A3}" dt="2020-05-19T10:47:52.479" v="23" actId="1076"/>
          <ac:spMkLst>
            <pc:docMk/>
            <pc:sldMk cId="1704074256" sldId="305"/>
            <ac:spMk id="3" creationId="{2A847F77-C59E-4BD6-8702-10E71316C4E1}"/>
          </ac:spMkLst>
        </pc:spChg>
        <pc:spChg chg="mod">
          <ac:chgData name="Hannan, Sophie" userId="S::sophie.hannan@cumbria.ac.uk::93401a77-d241-4b4f-adb8-72db9933da7d" providerId="AD" clId="Web-{EAAAE670-6451-E5FD-5FE4-0700DA1F70A3}" dt="2020-05-19T10:47:40.947" v="12" actId="1076"/>
          <ac:spMkLst>
            <pc:docMk/>
            <pc:sldMk cId="1704074256" sldId="305"/>
            <ac:spMk id="10" creationId="{A46CAB05-5CA2-4A21-BAAA-752D145CF36C}"/>
          </ac:spMkLst>
        </pc:spChg>
        <pc:spChg chg="mod">
          <ac:chgData name="Hannan, Sophie" userId="S::sophie.hannan@cumbria.ac.uk::93401a77-d241-4b4f-adb8-72db9933da7d" providerId="AD" clId="Web-{EAAAE670-6451-E5FD-5FE4-0700DA1F70A3}" dt="2020-05-19T10:47:44.604" v="13" actId="20577"/>
          <ac:spMkLst>
            <pc:docMk/>
            <pc:sldMk cId="1704074256" sldId="305"/>
            <ac:spMk id="18" creationId="{5B6FBEB9-453D-4898-8946-963891E3B00C}"/>
          </ac:spMkLst>
        </pc:spChg>
      </pc:sldChg>
    </pc:docChg>
  </pc:docChgLst>
  <pc:docChgLst>
    <pc:chgData name="Adams, Jessica" userId="S::jessica.adams@cumbria.ac.uk::cc7acdf3-819f-4add-9788-72b71cb90eb7" providerId="AD" clId="Web-{01E553CA-6919-A7C7-C286-4C0D450A2277}"/>
    <pc:docChg chg="modSld">
      <pc:chgData name="Adams, Jessica" userId="S::jessica.adams@cumbria.ac.uk::cc7acdf3-819f-4add-9788-72b71cb90eb7" providerId="AD" clId="Web-{01E553CA-6919-A7C7-C286-4C0D450A2277}" dt="2020-01-24T13:46:00.409" v="9" actId="20577"/>
      <pc:docMkLst>
        <pc:docMk/>
      </pc:docMkLst>
      <pc:sldChg chg="modSp">
        <pc:chgData name="Adams, Jessica" userId="S::jessica.adams@cumbria.ac.uk::cc7acdf3-819f-4add-9788-72b71cb90eb7" providerId="AD" clId="Web-{01E553CA-6919-A7C7-C286-4C0D450A2277}" dt="2020-01-24T13:46:00.393" v="8" actId="20577"/>
        <pc:sldMkLst>
          <pc:docMk/>
          <pc:sldMk cId="2165752118" sldId="287"/>
        </pc:sldMkLst>
        <pc:spChg chg="mod">
          <ac:chgData name="Adams, Jessica" userId="S::jessica.adams@cumbria.ac.uk::cc7acdf3-819f-4add-9788-72b71cb90eb7" providerId="AD" clId="Web-{01E553CA-6919-A7C7-C286-4C0D450A2277}" dt="2020-01-24T13:46:00.393" v="8" actId="20577"/>
          <ac:spMkLst>
            <pc:docMk/>
            <pc:sldMk cId="2165752118" sldId="287"/>
            <ac:spMk id="3" creationId="{00000000-0000-0000-0000-000000000000}"/>
          </ac:spMkLst>
        </pc:spChg>
      </pc:sldChg>
      <pc:sldChg chg="modNotes">
        <pc:chgData name="Adams, Jessica" userId="S::jessica.adams@cumbria.ac.uk::cc7acdf3-819f-4add-9788-72b71cb90eb7" providerId="AD" clId="Web-{01E553CA-6919-A7C7-C286-4C0D450A2277}" dt="2020-01-24T13:41:53.503" v="1"/>
        <pc:sldMkLst>
          <pc:docMk/>
          <pc:sldMk cId="1020197892" sldId="288"/>
        </pc:sldMkLst>
      </pc:sldChg>
    </pc:docChg>
  </pc:docChgLst>
  <pc:docChgLst>
    <pc:chgData name="Hannan, Sophie" userId="S::sophie.hannan@cumbria.ac.uk::93401a77-d241-4b4f-adb8-72db9933da7d" providerId="AD" clId="Web-{07C72881-C5E9-1A37-1158-9F5EC3ED3F35}"/>
    <pc:docChg chg="modSld">
      <pc:chgData name="Hannan, Sophie" userId="S::sophie.hannan@cumbria.ac.uk::93401a77-d241-4b4f-adb8-72db9933da7d" providerId="AD" clId="Web-{07C72881-C5E9-1A37-1158-9F5EC3ED3F35}" dt="2020-05-19T10:04:00.128" v="492" actId="1076"/>
      <pc:docMkLst>
        <pc:docMk/>
      </pc:docMkLst>
      <pc:sldChg chg="modSp modNotes">
        <pc:chgData name="Hannan, Sophie" userId="S::sophie.hannan@cumbria.ac.uk::93401a77-d241-4b4f-adb8-72db9933da7d" providerId="AD" clId="Web-{07C72881-C5E9-1A37-1158-9F5EC3ED3F35}" dt="2020-05-19T10:00:59.991" v="417" actId="20577"/>
        <pc:sldMkLst>
          <pc:docMk/>
          <pc:sldMk cId="2165752118" sldId="287"/>
        </pc:sldMkLst>
        <pc:spChg chg="mod">
          <ac:chgData name="Hannan, Sophie" userId="S::sophie.hannan@cumbria.ac.uk::93401a77-d241-4b4f-adb8-72db9933da7d" providerId="AD" clId="Web-{07C72881-C5E9-1A37-1158-9F5EC3ED3F35}" dt="2020-05-19T10:00:59.991" v="417" actId="20577"/>
          <ac:spMkLst>
            <pc:docMk/>
            <pc:sldMk cId="2165752118" sldId="287"/>
            <ac:spMk id="3" creationId="{00000000-0000-0000-0000-000000000000}"/>
          </ac:spMkLst>
        </pc:spChg>
      </pc:sldChg>
      <pc:sldChg chg="modSp modNotes">
        <pc:chgData name="Hannan, Sophie" userId="S::sophie.hannan@cumbria.ac.uk::93401a77-d241-4b4f-adb8-72db9933da7d" providerId="AD" clId="Web-{07C72881-C5E9-1A37-1158-9F5EC3ED3F35}" dt="2020-05-19T10:01:45.447" v="439" actId="20577"/>
        <pc:sldMkLst>
          <pc:docMk/>
          <pc:sldMk cId="3820148336" sldId="289"/>
        </pc:sldMkLst>
        <pc:spChg chg="mod">
          <ac:chgData name="Hannan, Sophie" userId="S::sophie.hannan@cumbria.ac.uk::93401a77-d241-4b4f-adb8-72db9933da7d" providerId="AD" clId="Web-{07C72881-C5E9-1A37-1158-9F5EC3ED3F35}" dt="2020-05-19T10:01:45.447" v="439" actId="20577"/>
          <ac:spMkLst>
            <pc:docMk/>
            <pc:sldMk cId="3820148336" sldId="289"/>
            <ac:spMk id="3" creationId="{00000000-0000-0000-0000-000000000000}"/>
          </ac:spMkLst>
        </pc:spChg>
        <pc:picChg chg="mod">
          <ac:chgData name="Hannan, Sophie" userId="S::sophie.hannan@cumbria.ac.uk::93401a77-d241-4b4f-adb8-72db9933da7d" providerId="AD" clId="Web-{07C72881-C5E9-1A37-1158-9F5EC3ED3F35}" dt="2020-05-19T10:01:31.212" v="432" actId="1076"/>
          <ac:picMkLst>
            <pc:docMk/>
            <pc:sldMk cId="3820148336" sldId="289"/>
            <ac:picMk id="1026" creationId="{00000000-0000-0000-0000-000000000000}"/>
          </ac:picMkLst>
        </pc:picChg>
      </pc:sldChg>
      <pc:sldChg chg="modSp modNotes">
        <pc:chgData name="Hannan, Sophie" userId="S::sophie.hannan@cumbria.ac.uk::93401a77-d241-4b4f-adb8-72db9933da7d" providerId="AD" clId="Web-{07C72881-C5E9-1A37-1158-9F5EC3ED3F35}" dt="2020-05-19T10:00:24.020" v="402" actId="20577"/>
        <pc:sldMkLst>
          <pc:docMk/>
          <pc:sldMk cId="828674940" sldId="291"/>
        </pc:sldMkLst>
        <pc:spChg chg="mod">
          <ac:chgData name="Hannan, Sophie" userId="S::sophie.hannan@cumbria.ac.uk::93401a77-d241-4b4f-adb8-72db9933da7d" providerId="AD" clId="Web-{07C72881-C5E9-1A37-1158-9F5EC3ED3F35}" dt="2020-05-19T10:00:24.020" v="402" actId="20577"/>
          <ac:spMkLst>
            <pc:docMk/>
            <pc:sldMk cId="828674940" sldId="291"/>
            <ac:spMk id="9" creationId="{00000000-0000-0000-0000-000000000000}"/>
          </ac:spMkLst>
        </pc:spChg>
      </pc:sldChg>
      <pc:sldChg chg="modNotes">
        <pc:chgData name="Hannan, Sophie" userId="S::sophie.hannan@cumbria.ac.uk::93401a77-d241-4b4f-adb8-72db9933da7d" providerId="AD" clId="Web-{07C72881-C5E9-1A37-1158-9F5EC3ED3F35}" dt="2020-05-19T09:59:06.312" v="384"/>
        <pc:sldMkLst>
          <pc:docMk/>
          <pc:sldMk cId="151736510" sldId="292"/>
        </pc:sldMkLst>
      </pc:sldChg>
      <pc:sldChg chg="modNotes">
        <pc:chgData name="Hannan, Sophie" userId="S::sophie.hannan@cumbria.ac.uk::93401a77-d241-4b4f-adb8-72db9933da7d" providerId="AD" clId="Web-{07C72881-C5E9-1A37-1158-9F5EC3ED3F35}" dt="2020-05-19T09:59:58.893" v="395"/>
        <pc:sldMkLst>
          <pc:docMk/>
          <pc:sldMk cId="3771007081" sldId="293"/>
        </pc:sldMkLst>
      </pc:sldChg>
      <pc:sldChg chg="addSp modSp modNotes">
        <pc:chgData name="Hannan, Sophie" userId="S::sophie.hannan@cumbria.ac.uk::93401a77-d241-4b4f-adb8-72db9933da7d" providerId="AD" clId="Web-{07C72881-C5E9-1A37-1158-9F5EC3ED3F35}" dt="2020-05-19T09:54:16.653" v="193" actId="1076"/>
        <pc:sldMkLst>
          <pc:docMk/>
          <pc:sldMk cId="125683665" sldId="299"/>
        </pc:sldMkLst>
        <pc:spChg chg="mod">
          <ac:chgData name="Hannan, Sophie" userId="S::sophie.hannan@cumbria.ac.uk::93401a77-d241-4b4f-adb8-72db9933da7d" providerId="AD" clId="Web-{07C72881-C5E9-1A37-1158-9F5EC3ED3F35}" dt="2020-05-19T09:53:09.148" v="170" actId="1076"/>
          <ac:spMkLst>
            <pc:docMk/>
            <pc:sldMk cId="125683665" sldId="299"/>
            <ac:spMk id="2" creationId="{00000000-0000-0000-0000-000000000000}"/>
          </ac:spMkLst>
        </pc:spChg>
        <pc:spChg chg="add mod">
          <ac:chgData name="Hannan, Sophie" userId="S::sophie.hannan@cumbria.ac.uk::93401a77-d241-4b4f-adb8-72db9933da7d" providerId="AD" clId="Web-{07C72881-C5E9-1A37-1158-9F5EC3ED3F35}" dt="2020-05-19T09:53:58.745" v="189" actId="1076"/>
          <ac:spMkLst>
            <pc:docMk/>
            <pc:sldMk cId="125683665" sldId="299"/>
            <ac:spMk id="3" creationId="{980B9558-0466-4087-A27E-BEAD29164453}"/>
          </ac:spMkLst>
        </pc:spChg>
        <pc:spChg chg="add mod ord">
          <ac:chgData name="Hannan, Sophie" userId="S::sophie.hannan@cumbria.ac.uk::93401a77-d241-4b4f-adb8-72db9933da7d" providerId="AD" clId="Web-{07C72881-C5E9-1A37-1158-9F5EC3ED3F35}" dt="2020-05-19T09:53:29.478" v="181" actId="14100"/>
          <ac:spMkLst>
            <pc:docMk/>
            <pc:sldMk cId="125683665" sldId="299"/>
            <ac:spMk id="4" creationId="{07E77380-3DDE-4A32-8516-2C2A7A542A87}"/>
          </ac:spMkLst>
        </pc:spChg>
        <pc:spChg chg="mod">
          <ac:chgData name="Hannan, Sophie" userId="S::sophie.hannan@cumbria.ac.uk::93401a77-d241-4b4f-adb8-72db9933da7d" providerId="AD" clId="Web-{07C72881-C5E9-1A37-1158-9F5EC3ED3F35}" dt="2020-05-19T09:53:43.026" v="184" actId="1076"/>
          <ac:spMkLst>
            <pc:docMk/>
            <pc:sldMk cId="125683665" sldId="299"/>
            <ac:spMk id="5" creationId="{00000000-0000-0000-0000-000000000000}"/>
          </ac:spMkLst>
        </pc:spChg>
        <pc:spChg chg="mod">
          <ac:chgData name="Hannan, Sophie" userId="S::sophie.hannan@cumbria.ac.uk::93401a77-d241-4b4f-adb8-72db9933da7d" providerId="AD" clId="Web-{07C72881-C5E9-1A37-1158-9F5EC3ED3F35}" dt="2020-05-19T09:53:43.026" v="185" actId="1076"/>
          <ac:spMkLst>
            <pc:docMk/>
            <pc:sldMk cId="125683665" sldId="299"/>
            <ac:spMk id="6" creationId="{00000000-0000-0000-0000-000000000000}"/>
          </ac:spMkLst>
        </pc:spChg>
        <pc:spChg chg="mod">
          <ac:chgData name="Hannan, Sophie" userId="S::sophie.hannan@cumbria.ac.uk::93401a77-d241-4b4f-adb8-72db9933da7d" providerId="AD" clId="Web-{07C72881-C5E9-1A37-1158-9F5EC3ED3F35}" dt="2020-05-19T09:53:43.026" v="183" actId="1076"/>
          <ac:spMkLst>
            <pc:docMk/>
            <pc:sldMk cId="125683665" sldId="299"/>
            <ac:spMk id="9" creationId="{00000000-0000-0000-0000-000000000000}"/>
          </ac:spMkLst>
        </pc:spChg>
        <pc:spChg chg="mod">
          <ac:chgData name="Hannan, Sophie" userId="S::sophie.hannan@cumbria.ac.uk::93401a77-d241-4b4f-adb8-72db9933da7d" providerId="AD" clId="Web-{07C72881-C5E9-1A37-1158-9F5EC3ED3F35}" dt="2020-05-19T09:53:13.289" v="174" actId="1076"/>
          <ac:spMkLst>
            <pc:docMk/>
            <pc:sldMk cId="125683665" sldId="299"/>
            <ac:spMk id="10" creationId="{00000000-0000-0000-0000-000000000000}"/>
          </ac:spMkLst>
        </pc:spChg>
        <pc:spChg chg="mod">
          <ac:chgData name="Hannan, Sophie" userId="S::sophie.hannan@cumbria.ac.uk::93401a77-d241-4b4f-adb8-72db9933da7d" providerId="AD" clId="Web-{07C72881-C5E9-1A37-1158-9F5EC3ED3F35}" dt="2020-05-19T09:53:13.305" v="175" actId="1076"/>
          <ac:spMkLst>
            <pc:docMk/>
            <pc:sldMk cId="125683665" sldId="299"/>
            <ac:spMk id="11" creationId="{00000000-0000-0000-0000-000000000000}"/>
          </ac:spMkLst>
        </pc:spChg>
        <pc:spChg chg="mod">
          <ac:chgData name="Hannan, Sophie" userId="S::sophie.hannan@cumbria.ac.uk::93401a77-d241-4b4f-adb8-72db9933da7d" providerId="AD" clId="Web-{07C72881-C5E9-1A37-1158-9F5EC3ED3F35}" dt="2020-05-19T09:54:08.918" v="190" actId="1076"/>
          <ac:spMkLst>
            <pc:docMk/>
            <pc:sldMk cId="125683665" sldId="299"/>
            <ac:spMk id="12" creationId="{00000000-0000-0000-0000-000000000000}"/>
          </ac:spMkLst>
        </pc:spChg>
        <pc:spChg chg="mod">
          <ac:chgData name="Hannan, Sophie" userId="S::sophie.hannan@cumbria.ac.uk::93401a77-d241-4b4f-adb8-72db9933da7d" providerId="AD" clId="Web-{07C72881-C5E9-1A37-1158-9F5EC3ED3F35}" dt="2020-05-19T09:54:08.933" v="191" actId="1076"/>
          <ac:spMkLst>
            <pc:docMk/>
            <pc:sldMk cId="125683665" sldId="299"/>
            <ac:spMk id="13" creationId="{00000000-0000-0000-0000-000000000000}"/>
          </ac:spMkLst>
        </pc:spChg>
        <pc:spChg chg="mod">
          <ac:chgData name="Hannan, Sophie" userId="S::sophie.hannan@cumbria.ac.uk::93401a77-d241-4b4f-adb8-72db9933da7d" providerId="AD" clId="Web-{07C72881-C5E9-1A37-1158-9F5EC3ED3F35}" dt="2020-05-19T09:54:16.653" v="192" actId="1076"/>
          <ac:spMkLst>
            <pc:docMk/>
            <pc:sldMk cId="125683665" sldId="299"/>
            <ac:spMk id="14" creationId="{00000000-0000-0000-0000-000000000000}"/>
          </ac:spMkLst>
        </pc:spChg>
        <pc:spChg chg="mod">
          <ac:chgData name="Hannan, Sophie" userId="S::sophie.hannan@cumbria.ac.uk::93401a77-d241-4b4f-adb8-72db9933da7d" providerId="AD" clId="Web-{07C72881-C5E9-1A37-1158-9F5EC3ED3F35}" dt="2020-05-19T09:54:16.653" v="193" actId="1076"/>
          <ac:spMkLst>
            <pc:docMk/>
            <pc:sldMk cId="125683665" sldId="299"/>
            <ac:spMk id="15" creationId="{00000000-0000-0000-0000-000000000000}"/>
          </ac:spMkLst>
        </pc:spChg>
        <pc:spChg chg="mod">
          <ac:chgData name="Hannan, Sophie" userId="S::sophie.hannan@cumbria.ac.uk::93401a77-d241-4b4f-adb8-72db9933da7d" providerId="AD" clId="Web-{07C72881-C5E9-1A37-1158-9F5EC3ED3F35}" dt="2020-05-19T09:52:43.365" v="160"/>
          <ac:spMkLst>
            <pc:docMk/>
            <pc:sldMk cId="125683665" sldId="299"/>
            <ac:spMk id="16" creationId="{00000000-0000-0000-0000-000000000000}"/>
          </ac:spMkLst>
        </pc:spChg>
        <pc:spChg chg="mod">
          <ac:chgData name="Hannan, Sophie" userId="S::sophie.hannan@cumbria.ac.uk::93401a77-d241-4b4f-adb8-72db9933da7d" providerId="AD" clId="Web-{07C72881-C5E9-1A37-1158-9F5EC3ED3F35}" dt="2020-05-19T09:52:52.835" v="166" actId="1076"/>
          <ac:spMkLst>
            <pc:docMk/>
            <pc:sldMk cId="125683665" sldId="299"/>
            <ac:spMk id="17" creationId="{00000000-0000-0000-0000-000000000000}"/>
          </ac:spMkLst>
        </pc:spChg>
      </pc:sldChg>
      <pc:sldChg chg="addSp delSp modSp modNotes">
        <pc:chgData name="Hannan, Sophie" userId="S::sophie.hannan@cumbria.ac.uk::93401a77-d241-4b4f-adb8-72db9933da7d" providerId="AD" clId="Web-{07C72881-C5E9-1A37-1158-9F5EC3ED3F35}" dt="2020-05-19T10:04:00.128" v="492" actId="1076"/>
        <pc:sldMkLst>
          <pc:docMk/>
          <pc:sldMk cId="3658861042" sldId="306"/>
        </pc:sldMkLst>
        <pc:spChg chg="add mod">
          <ac:chgData name="Hannan, Sophie" userId="S::sophie.hannan@cumbria.ac.uk::93401a77-d241-4b4f-adb8-72db9933da7d" providerId="AD" clId="Web-{07C72881-C5E9-1A37-1158-9F5EC3ED3F35}" dt="2020-05-19T10:04:00.128" v="492" actId="1076"/>
          <ac:spMkLst>
            <pc:docMk/>
            <pc:sldMk cId="3658861042" sldId="306"/>
            <ac:spMk id="4" creationId="{3B36F30A-7C02-493C-B199-B34EED10CBEB}"/>
          </ac:spMkLst>
        </pc:spChg>
        <pc:picChg chg="add del mod">
          <ac:chgData name="Hannan, Sophie" userId="S::sophie.hannan@cumbria.ac.uk::93401a77-d241-4b4f-adb8-72db9933da7d" providerId="AD" clId="Web-{07C72881-C5E9-1A37-1158-9F5EC3ED3F35}" dt="2020-05-19T10:02:56.936" v="444"/>
          <ac:picMkLst>
            <pc:docMk/>
            <pc:sldMk cId="3658861042" sldId="306"/>
            <ac:picMk id="2" creationId="{F0BC0546-F9F6-44ED-9409-A3F1170F1FEA}"/>
          </ac:picMkLst>
        </pc:picChg>
        <pc:picChg chg="add del mod">
          <ac:chgData name="Hannan, Sophie" userId="S::sophie.hannan@cumbria.ac.uk::93401a77-d241-4b4f-adb8-72db9933da7d" providerId="AD" clId="Web-{07C72881-C5E9-1A37-1158-9F5EC3ED3F35}" dt="2020-05-19T10:03:05.749" v="446"/>
          <ac:picMkLst>
            <pc:docMk/>
            <pc:sldMk cId="3658861042" sldId="306"/>
            <ac:picMk id="3" creationId="{E4710CFA-73F4-4C92-85B2-DDCA9BEBEEA2}"/>
          </ac:picMkLst>
        </pc:picChg>
      </pc:sldChg>
    </pc:docChg>
  </pc:docChgLst>
  <pc:docChgLst>
    <pc:chgData name="Hannan, Sophie" userId="S::sophie.hannan@cumbria.ac.uk::93401a77-d241-4b4f-adb8-72db9933da7d" providerId="AD" clId="Web-{14319DB0-726D-4FF3-843A-22A2B37C321A}"/>
    <pc:docChg chg="delSld modSld">
      <pc:chgData name="Hannan, Sophie" userId="S::sophie.hannan@cumbria.ac.uk::93401a77-d241-4b4f-adb8-72db9933da7d" providerId="AD" clId="Web-{14319DB0-726D-4FF3-843A-22A2B37C321A}" dt="2020-05-19T10:47:17.549" v="842" actId="20577"/>
      <pc:docMkLst>
        <pc:docMk/>
      </pc:docMkLst>
      <pc:sldChg chg="modSp modNotes">
        <pc:chgData name="Hannan, Sophie" userId="S::sophie.hannan@cumbria.ac.uk::93401a77-d241-4b4f-adb8-72db9933da7d" providerId="AD" clId="Web-{14319DB0-726D-4FF3-843A-22A2B37C321A}" dt="2020-05-19T10:09:53.294" v="76"/>
        <pc:sldMkLst>
          <pc:docMk/>
          <pc:sldMk cId="4208186947" sldId="290"/>
        </pc:sldMkLst>
        <pc:spChg chg="mod">
          <ac:chgData name="Hannan, Sophie" userId="S::sophie.hannan@cumbria.ac.uk::93401a77-d241-4b4f-adb8-72db9933da7d" providerId="AD" clId="Web-{14319DB0-726D-4FF3-843A-22A2B37C321A}" dt="2020-05-19T10:08:57.793" v="48" actId="20577"/>
          <ac:spMkLst>
            <pc:docMk/>
            <pc:sldMk cId="4208186947" sldId="290"/>
            <ac:spMk id="4" creationId="{00000000-0000-0000-0000-000000000000}"/>
          </ac:spMkLst>
        </pc:spChg>
      </pc:sldChg>
      <pc:sldChg chg="modNotes">
        <pc:chgData name="Hannan, Sophie" userId="S::sophie.hannan@cumbria.ac.uk::93401a77-d241-4b4f-adb8-72db9933da7d" providerId="AD" clId="Web-{14319DB0-726D-4FF3-843A-22A2B37C321A}" dt="2020-05-19T10:10:32.528" v="82"/>
        <pc:sldMkLst>
          <pc:docMk/>
          <pc:sldMk cId="4134421586" sldId="300"/>
        </pc:sldMkLst>
      </pc:sldChg>
      <pc:sldChg chg="modNotes">
        <pc:chgData name="Hannan, Sophie" userId="S::sophie.hannan@cumbria.ac.uk::93401a77-d241-4b4f-adb8-72db9933da7d" providerId="AD" clId="Web-{14319DB0-726D-4FF3-843A-22A2B37C321A}" dt="2020-05-19T10:10:24.716" v="78"/>
        <pc:sldMkLst>
          <pc:docMk/>
          <pc:sldMk cId="2322998218" sldId="301"/>
        </pc:sldMkLst>
      </pc:sldChg>
      <pc:sldChg chg="addSp delSp modSp modNotes">
        <pc:chgData name="Hannan, Sophie" userId="S::sophie.hannan@cumbria.ac.uk::93401a77-d241-4b4f-adb8-72db9933da7d" providerId="AD" clId="Web-{14319DB0-726D-4FF3-843A-22A2B37C321A}" dt="2020-05-19T10:19:09.111" v="270" actId="1076"/>
        <pc:sldMkLst>
          <pc:docMk/>
          <pc:sldMk cId="1619400939" sldId="302"/>
        </pc:sldMkLst>
        <pc:spChg chg="del">
          <ac:chgData name="Hannan, Sophie" userId="S::sophie.hannan@cumbria.ac.uk::93401a77-d241-4b4f-adb8-72db9933da7d" providerId="AD" clId="Web-{14319DB0-726D-4FF3-843A-22A2B37C321A}" dt="2020-05-19T10:10:38.450" v="83"/>
          <ac:spMkLst>
            <pc:docMk/>
            <pc:sldMk cId="1619400939" sldId="302"/>
            <ac:spMk id="2" creationId="{00000000-0000-0000-0000-000000000000}"/>
          </ac:spMkLst>
        </pc:spChg>
        <pc:spChg chg="add mod">
          <ac:chgData name="Hannan, Sophie" userId="S::sophie.hannan@cumbria.ac.uk::93401a77-d241-4b4f-adb8-72db9933da7d" providerId="AD" clId="Web-{14319DB0-726D-4FF3-843A-22A2B37C321A}" dt="2020-05-19T10:14:22.202" v="227" actId="20577"/>
          <ac:spMkLst>
            <pc:docMk/>
            <pc:sldMk cId="1619400939" sldId="302"/>
            <ac:spMk id="3" creationId="{065440DB-EA74-41B7-BF17-56646CB2ED35}"/>
          </ac:spMkLst>
        </pc:spChg>
        <pc:spChg chg="mod">
          <ac:chgData name="Hannan, Sophie" userId="S::sophie.hannan@cumbria.ac.uk::93401a77-d241-4b4f-adb8-72db9933da7d" providerId="AD" clId="Web-{14319DB0-726D-4FF3-843A-22A2B37C321A}" dt="2020-05-19T10:14:44.001" v="266" actId="14100"/>
          <ac:spMkLst>
            <pc:docMk/>
            <pc:sldMk cId="1619400939" sldId="302"/>
            <ac:spMk id="21" creationId="{00000000-0000-0000-0000-000000000000}"/>
          </ac:spMkLst>
        </pc:spChg>
        <pc:picChg chg="add mod">
          <ac:chgData name="Hannan, Sophie" userId="S::sophie.hannan@cumbria.ac.uk::93401a77-d241-4b4f-adb8-72db9933da7d" providerId="AD" clId="Web-{14319DB0-726D-4FF3-843A-22A2B37C321A}" dt="2020-05-19T10:19:09.111" v="270" actId="1076"/>
          <ac:picMkLst>
            <pc:docMk/>
            <pc:sldMk cId="1619400939" sldId="302"/>
            <ac:picMk id="4" creationId="{C5E15EF1-2DB6-46AB-8F68-14FD93E60B78}"/>
          </ac:picMkLst>
        </pc:picChg>
      </pc:sldChg>
      <pc:sldChg chg="addSp modSp modNotes">
        <pc:chgData name="Hannan, Sophie" userId="S::sophie.hannan@cumbria.ac.uk::93401a77-d241-4b4f-adb8-72db9933da7d" providerId="AD" clId="Web-{14319DB0-726D-4FF3-843A-22A2B37C321A}" dt="2020-05-19T10:40:02.763" v="645"/>
        <pc:sldMkLst>
          <pc:docMk/>
          <pc:sldMk cId="2406453173" sldId="303"/>
        </pc:sldMkLst>
        <pc:spChg chg="mod">
          <ac:chgData name="Hannan, Sophie" userId="S::sophie.hannan@cumbria.ac.uk::93401a77-d241-4b4f-adb8-72db9933da7d" providerId="AD" clId="Web-{14319DB0-726D-4FF3-843A-22A2B37C321A}" dt="2020-05-19T10:39:25.982" v="626" actId="1076"/>
          <ac:spMkLst>
            <pc:docMk/>
            <pc:sldMk cId="2406453173" sldId="303"/>
            <ac:spMk id="8" creationId="{00000000-0000-0000-0000-000000000000}"/>
          </ac:spMkLst>
        </pc:spChg>
        <pc:picChg chg="add mod modCrop">
          <ac:chgData name="Hannan, Sophie" userId="S::sophie.hannan@cumbria.ac.uk::93401a77-d241-4b4f-adb8-72db9933da7d" providerId="AD" clId="Web-{14319DB0-726D-4FF3-843A-22A2B37C321A}" dt="2020-05-19T10:39:47.498" v="636" actId="1076"/>
          <ac:picMkLst>
            <pc:docMk/>
            <pc:sldMk cId="2406453173" sldId="303"/>
            <ac:picMk id="3" creationId="{630A2867-AC13-4568-891B-F6840CF1E544}"/>
          </ac:picMkLst>
        </pc:picChg>
        <pc:picChg chg="mod modCrop">
          <ac:chgData name="Hannan, Sophie" userId="S::sophie.hannan@cumbria.ac.uk::93401a77-d241-4b4f-adb8-72db9933da7d" providerId="AD" clId="Web-{14319DB0-726D-4FF3-843A-22A2B37C321A}" dt="2020-05-19T10:39:49.560" v="637" actId="1076"/>
          <ac:picMkLst>
            <pc:docMk/>
            <pc:sldMk cId="2406453173" sldId="303"/>
            <ac:picMk id="10" creationId="{00000000-0000-0000-0000-000000000000}"/>
          </ac:picMkLst>
        </pc:picChg>
      </pc:sldChg>
      <pc:sldChg chg="addSp delSp modSp delAnim modNotes">
        <pc:chgData name="Hannan, Sophie" userId="S::sophie.hannan@cumbria.ac.uk::93401a77-d241-4b4f-adb8-72db9933da7d" providerId="AD" clId="Web-{14319DB0-726D-4FF3-843A-22A2B37C321A}" dt="2020-05-19T10:34:00.541" v="517" actId="1076"/>
        <pc:sldMkLst>
          <pc:docMk/>
          <pc:sldMk cId="4152811005" sldId="304"/>
        </pc:sldMkLst>
        <pc:spChg chg="mod">
          <ac:chgData name="Hannan, Sophie" userId="S::sophie.hannan@cumbria.ac.uk::93401a77-d241-4b4f-adb8-72db9933da7d" providerId="AD" clId="Web-{14319DB0-726D-4FF3-843A-22A2B37C321A}" dt="2020-05-19T10:29:46.211" v="476" actId="1076"/>
          <ac:spMkLst>
            <pc:docMk/>
            <pc:sldMk cId="4152811005" sldId="304"/>
            <ac:spMk id="2" creationId="{00000000-0000-0000-0000-000000000000}"/>
          </ac:spMkLst>
        </pc:spChg>
        <pc:spChg chg="mod">
          <ac:chgData name="Hannan, Sophie" userId="S::sophie.hannan@cumbria.ac.uk::93401a77-d241-4b4f-adb8-72db9933da7d" providerId="AD" clId="Web-{14319DB0-726D-4FF3-843A-22A2B37C321A}" dt="2020-05-19T10:29:20.039" v="469" actId="1076"/>
          <ac:spMkLst>
            <pc:docMk/>
            <pc:sldMk cId="4152811005" sldId="304"/>
            <ac:spMk id="3" creationId="{00000000-0000-0000-0000-000000000000}"/>
          </ac:spMkLst>
        </pc:spChg>
        <pc:spChg chg="add del mod">
          <ac:chgData name="Hannan, Sophie" userId="S::sophie.hannan@cumbria.ac.uk::93401a77-d241-4b4f-adb8-72db9933da7d" providerId="AD" clId="Web-{14319DB0-726D-4FF3-843A-22A2B37C321A}" dt="2020-05-19T10:32:42.322" v="513"/>
          <ac:spMkLst>
            <pc:docMk/>
            <pc:sldMk cId="4152811005" sldId="304"/>
            <ac:spMk id="4" creationId="{C057BE88-D725-4B15-9FB4-106B2EF17913}"/>
          </ac:spMkLst>
        </pc:spChg>
        <pc:spChg chg="add mod">
          <ac:chgData name="Hannan, Sophie" userId="S::sophie.hannan@cumbria.ac.uk::93401a77-d241-4b4f-adb8-72db9933da7d" providerId="AD" clId="Web-{14319DB0-726D-4FF3-843A-22A2B37C321A}" dt="2020-05-19T10:34:00.541" v="517" actId="1076"/>
          <ac:spMkLst>
            <pc:docMk/>
            <pc:sldMk cId="4152811005" sldId="304"/>
            <ac:spMk id="5" creationId="{3CE06924-3BCA-4909-A5D0-B6BE499B06A9}"/>
          </ac:spMkLst>
        </pc:spChg>
        <pc:spChg chg="mod">
          <ac:chgData name="Hannan, Sophie" userId="S::sophie.hannan@cumbria.ac.uk::93401a77-d241-4b4f-adb8-72db9933da7d" providerId="AD" clId="Web-{14319DB0-726D-4FF3-843A-22A2B37C321A}" dt="2020-05-19T10:21:46.550" v="328" actId="1076"/>
          <ac:spMkLst>
            <pc:docMk/>
            <pc:sldMk cId="4152811005" sldId="304"/>
            <ac:spMk id="6" creationId="{877FF473-0800-4C8E-9454-72ED13D22E92}"/>
          </ac:spMkLst>
        </pc:spChg>
        <pc:spChg chg="del mod">
          <ac:chgData name="Hannan, Sophie" userId="S::sophie.hannan@cumbria.ac.uk::93401a77-d241-4b4f-adb8-72db9933da7d" providerId="AD" clId="Web-{14319DB0-726D-4FF3-843A-22A2B37C321A}" dt="2020-05-19T10:32:43.619" v="514"/>
          <ac:spMkLst>
            <pc:docMk/>
            <pc:sldMk cId="4152811005" sldId="304"/>
            <ac:spMk id="8" creationId="{00000000-0000-0000-0000-000000000000}"/>
          </ac:spMkLst>
        </pc:spChg>
        <pc:spChg chg="mod">
          <ac:chgData name="Hannan, Sophie" userId="S::sophie.hannan@cumbria.ac.uk::93401a77-d241-4b4f-adb8-72db9933da7d" providerId="AD" clId="Web-{14319DB0-726D-4FF3-843A-22A2B37C321A}" dt="2020-05-19T10:28:56.242" v="460" actId="1076"/>
          <ac:spMkLst>
            <pc:docMk/>
            <pc:sldMk cId="4152811005" sldId="304"/>
            <ac:spMk id="10" creationId="{00000000-0000-0000-0000-000000000000}"/>
          </ac:spMkLst>
        </pc:spChg>
        <pc:spChg chg="mod">
          <ac:chgData name="Hannan, Sophie" userId="S::sophie.hannan@cumbria.ac.uk::93401a77-d241-4b4f-adb8-72db9933da7d" providerId="AD" clId="Web-{14319DB0-726D-4FF3-843A-22A2B37C321A}" dt="2020-05-19T10:29:11.945" v="466" actId="1076"/>
          <ac:spMkLst>
            <pc:docMk/>
            <pc:sldMk cId="4152811005" sldId="304"/>
            <ac:spMk id="12" creationId="{00000000-0000-0000-0000-000000000000}"/>
          </ac:spMkLst>
        </pc:spChg>
        <pc:spChg chg="mod">
          <ac:chgData name="Hannan, Sophie" userId="S::sophie.hannan@cumbria.ac.uk::93401a77-d241-4b4f-adb8-72db9933da7d" providerId="AD" clId="Web-{14319DB0-726D-4FF3-843A-22A2B37C321A}" dt="2020-05-19T10:29:14.898" v="467" actId="1076"/>
          <ac:spMkLst>
            <pc:docMk/>
            <pc:sldMk cId="4152811005" sldId="304"/>
            <ac:spMk id="14" creationId="{00000000-0000-0000-0000-000000000000}"/>
          </ac:spMkLst>
        </pc:spChg>
        <pc:spChg chg="mod">
          <ac:chgData name="Hannan, Sophie" userId="S::sophie.hannan@cumbria.ac.uk::93401a77-d241-4b4f-adb8-72db9933da7d" providerId="AD" clId="Web-{14319DB0-726D-4FF3-843A-22A2B37C321A}" dt="2020-05-19T10:29:21.851" v="470" actId="1076"/>
          <ac:spMkLst>
            <pc:docMk/>
            <pc:sldMk cId="4152811005" sldId="304"/>
            <ac:spMk id="15" creationId="{00000000-0000-0000-0000-000000000000}"/>
          </ac:spMkLst>
        </pc:spChg>
        <pc:spChg chg="mod">
          <ac:chgData name="Hannan, Sophie" userId="S::sophie.hannan@cumbria.ac.uk::93401a77-d241-4b4f-adb8-72db9933da7d" providerId="AD" clId="Web-{14319DB0-726D-4FF3-843A-22A2B37C321A}" dt="2020-05-19T10:21:46.550" v="329" actId="1076"/>
          <ac:spMkLst>
            <pc:docMk/>
            <pc:sldMk cId="4152811005" sldId="304"/>
            <ac:spMk id="20" creationId="{C353B38A-904F-48A5-90BA-F72BC1A224FB}"/>
          </ac:spMkLst>
        </pc:spChg>
        <pc:spChg chg="del mod">
          <ac:chgData name="Hannan, Sophie" userId="S::sophie.hannan@cumbria.ac.uk::93401a77-d241-4b4f-adb8-72db9933da7d" providerId="AD" clId="Web-{14319DB0-726D-4FF3-843A-22A2B37C321A}" dt="2020-05-19T10:29:55.789" v="480"/>
          <ac:spMkLst>
            <pc:docMk/>
            <pc:sldMk cId="4152811005" sldId="304"/>
            <ac:spMk id="23" creationId="{F321B684-212F-4C97-8AB8-400C588E5E85}"/>
          </ac:spMkLst>
        </pc:spChg>
        <pc:picChg chg="mod">
          <ac:chgData name="Hannan, Sophie" userId="S::sophie.hannan@cumbria.ac.uk::93401a77-d241-4b4f-adb8-72db9933da7d" providerId="AD" clId="Web-{14319DB0-726D-4FF3-843A-22A2B37C321A}" dt="2020-05-19T10:28:56.226" v="458" actId="1076"/>
          <ac:picMkLst>
            <pc:docMk/>
            <pc:sldMk cId="4152811005" sldId="304"/>
            <ac:picMk id="9" creationId="{00000000-0000-0000-0000-000000000000}"/>
          </ac:picMkLst>
        </pc:picChg>
        <pc:picChg chg="mod">
          <ac:chgData name="Hannan, Sophie" userId="S::sophie.hannan@cumbria.ac.uk::93401a77-d241-4b4f-adb8-72db9933da7d" providerId="AD" clId="Web-{14319DB0-726D-4FF3-843A-22A2B37C321A}" dt="2020-05-19T10:29:17.773" v="468" actId="1076"/>
          <ac:picMkLst>
            <pc:docMk/>
            <pc:sldMk cId="4152811005" sldId="304"/>
            <ac:picMk id="11" creationId="{00000000-0000-0000-0000-000000000000}"/>
          </ac:picMkLst>
        </pc:picChg>
        <pc:picChg chg="mod">
          <ac:chgData name="Hannan, Sophie" userId="S::sophie.hannan@cumbria.ac.uk::93401a77-d241-4b4f-adb8-72db9933da7d" providerId="AD" clId="Web-{14319DB0-726D-4FF3-843A-22A2B37C321A}" dt="2020-05-19T10:29:05.460" v="462" actId="1076"/>
          <ac:picMkLst>
            <pc:docMk/>
            <pc:sldMk cId="4152811005" sldId="304"/>
            <ac:picMk id="13" creationId="{00000000-0000-0000-0000-000000000000}"/>
          </ac:picMkLst>
        </pc:picChg>
        <pc:picChg chg="del">
          <ac:chgData name="Hannan, Sophie" userId="S::sophie.hannan@cumbria.ac.uk::93401a77-d241-4b4f-adb8-72db9933da7d" providerId="AD" clId="Web-{14319DB0-726D-4FF3-843A-22A2B37C321A}" dt="2020-05-19T10:22:05.878" v="343"/>
          <ac:picMkLst>
            <pc:docMk/>
            <pc:sldMk cId="4152811005" sldId="304"/>
            <ac:picMk id="2050" creationId="{00000000-0000-0000-0000-000000000000}"/>
          </ac:picMkLst>
        </pc:picChg>
      </pc:sldChg>
      <pc:sldChg chg="addSp delSp modSp delAnim modNotes">
        <pc:chgData name="Hannan, Sophie" userId="S::sophie.hannan@cumbria.ac.uk::93401a77-d241-4b4f-adb8-72db9933da7d" providerId="AD" clId="Web-{14319DB0-726D-4FF3-843A-22A2B37C321A}" dt="2020-05-19T10:47:17.549" v="841" actId="20577"/>
        <pc:sldMkLst>
          <pc:docMk/>
          <pc:sldMk cId="1704074256" sldId="305"/>
        </pc:sldMkLst>
        <pc:spChg chg="add del mod">
          <ac:chgData name="Hannan, Sophie" userId="S::sophie.hannan@cumbria.ac.uk::93401a77-d241-4b4f-adb8-72db9933da7d" providerId="AD" clId="Web-{14319DB0-726D-4FF3-843A-22A2B37C321A}" dt="2020-05-19T10:41:39.405" v="655"/>
          <ac:spMkLst>
            <pc:docMk/>
            <pc:sldMk cId="1704074256" sldId="305"/>
            <ac:spMk id="3" creationId="{B9D945A4-C272-4D0E-9E44-007428E6FC92}"/>
          </ac:spMkLst>
        </pc:spChg>
        <pc:spChg chg="add del mod">
          <ac:chgData name="Hannan, Sophie" userId="S::sophie.hannan@cumbria.ac.uk::93401a77-d241-4b4f-adb8-72db9933da7d" providerId="AD" clId="Web-{14319DB0-726D-4FF3-843A-22A2B37C321A}" dt="2020-05-19T10:41:42.624" v="656"/>
          <ac:spMkLst>
            <pc:docMk/>
            <pc:sldMk cId="1704074256" sldId="305"/>
            <ac:spMk id="4" creationId="{A5F45776-6340-48A7-9E6C-1E72687AB1D0}"/>
          </ac:spMkLst>
        </pc:spChg>
        <pc:spChg chg="add mod">
          <ac:chgData name="Hannan, Sophie" userId="S::sophie.hannan@cumbria.ac.uk::93401a77-d241-4b4f-adb8-72db9933da7d" providerId="AD" clId="Web-{14319DB0-726D-4FF3-843A-22A2B37C321A}" dt="2020-05-19T10:46:57.111" v="826" actId="1076"/>
          <ac:spMkLst>
            <pc:docMk/>
            <pc:sldMk cId="1704074256" sldId="305"/>
            <ac:spMk id="5" creationId="{16E77549-6A23-413B-ADFD-41E178D09D9B}"/>
          </ac:spMkLst>
        </pc:spChg>
        <pc:spChg chg="mod">
          <ac:chgData name="Hannan, Sophie" userId="S::sophie.hannan@cumbria.ac.uk::93401a77-d241-4b4f-adb8-72db9933da7d" providerId="AD" clId="Web-{14319DB0-726D-4FF3-843A-22A2B37C321A}" dt="2020-05-19T10:46:57.095" v="824" actId="1076"/>
          <ac:spMkLst>
            <pc:docMk/>
            <pc:sldMk cId="1704074256" sldId="305"/>
            <ac:spMk id="6" creationId="{00000000-0000-0000-0000-000000000000}"/>
          </ac:spMkLst>
        </pc:spChg>
        <pc:spChg chg="add del mod">
          <ac:chgData name="Hannan, Sophie" userId="S::sophie.hannan@cumbria.ac.uk::93401a77-d241-4b4f-adb8-72db9933da7d" providerId="AD" clId="Web-{14319DB0-726D-4FF3-843A-22A2B37C321A}" dt="2020-05-19T10:42:33.749" v="672"/>
          <ac:spMkLst>
            <pc:docMk/>
            <pc:sldMk cId="1704074256" sldId="305"/>
            <ac:spMk id="7" creationId="{E1197CF5-FB95-4910-9968-000041BF5E61}"/>
          </ac:spMkLst>
        </pc:spChg>
        <pc:spChg chg="add del mod">
          <ac:chgData name="Hannan, Sophie" userId="S::sophie.hannan@cumbria.ac.uk::93401a77-d241-4b4f-adb8-72db9933da7d" providerId="AD" clId="Web-{14319DB0-726D-4FF3-843A-22A2B37C321A}" dt="2020-05-19T10:43:24.656" v="696"/>
          <ac:spMkLst>
            <pc:docMk/>
            <pc:sldMk cId="1704074256" sldId="305"/>
            <ac:spMk id="8" creationId="{C5862A5A-D098-49A0-925C-5E670CA7DC3A}"/>
          </ac:spMkLst>
        </pc:spChg>
        <pc:spChg chg="del mod">
          <ac:chgData name="Hannan, Sophie" userId="S::sophie.hannan@cumbria.ac.uk::93401a77-d241-4b4f-adb8-72db9933da7d" providerId="AD" clId="Web-{14319DB0-726D-4FF3-843A-22A2B37C321A}" dt="2020-05-19T10:46:50.423" v="823"/>
          <ac:spMkLst>
            <pc:docMk/>
            <pc:sldMk cId="1704074256" sldId="305"/>
            <ac:spMk id="9" creationId="{00000000-0000-0000-0000-000000000000}"/>
          </ac:spMkLst>
        </pc:spChg>
        <pc:spChg chg="add mod">
          <ac:chgData name="Hannan, Sophie" userId="S::sophie.hannan@cumbria.ac.uk::93401a77-d241-4b4f-adb8-72db9933da7d" providerId="AD" clId="Web-{14319DB0-726D-4FF3-843A-22A2B37C321A}" dt="2020-05-19T10:47:17.549" v="841" actId="20577"/>
          <ac:spMkLst>
            <pc:docMk/>
            <pc:sldMk cId="1704074256" sldId="305"/>
            <ac:spMk id="10" creationId="{A46CAB05-5CA2-4A21-BAAA-752D145CF36C}"/>
          </ac:spMkLst>
        </pc:spChg>
        <pc:spChg chg="del mod">
          <ac:chgData name="Hannan, Sophie" userId="S::sophie.hannan@cumbria.ac.uk::93401a77-d241-4b4f-adb8-72db9933da7d" providerId="AD" clId="Web-{14319DB0-726D-4FF3-843A-22A2B37C321A}" dt="2020-05-19T10:42:36.546" v="674"/>
          <ac:spMkLst>
            <pc:docMk/>
            <pc:sldMk cId="1704074256" sldId="305"/>
            <ac:spMk id="11" creationId="{00000000-0000-0000-0000-000000000000}"/>
          </ac:spMkLst>
        </pc:spChg>
        <pc:spChg chg="del mod">
          <ac:chgData name="Hannan, Sophie" userId="S::sophie.hannan@cumbria.ac.uk::93401a77-d241-4b4f-adb8-72db9933da7d" providerId="AD" clId="Web-{14319DB0-726D-4FF3-843A-22A2B37C321A}" dt="2020-05-19T10:43:26.234" v="697"/>
          <ac:spMkLst>
            <pc:docMk/>
            <pc:sldMk cId="1704074256" sldId="305"/>
            <ac:spMk id="13" creationId="{00000000-0000-0000-0000-000000000000}"/>
          </ac:spMkLst>
        </pc:spChg>
        <pc:spChg chg="del">
          <ac:chgData name="Hannan, Sophie" userId="S::sophie.hannan@cumbria.ac.uk::93401a77-d241-4b4f-adb8-72db9933da7d" providerId="AD" clId="Web-{14319DB0-726D-4FF3-843A-22A2B37C321A}" dt="2020-05-19T10:42:35.030" v="673"/>
          <ac:spMkLst>
            <pc:docMk/>
            <pc:sldMk cId="1704074256" sldId="305"/>
            <ac:spMk id="14" creationId="{00000000-0000-0000-0000-000000000000}"/>
          </ac:spMkLst>
        </pc:spChg>
        <pc:spChg chg="add mod">
          <ac:chgData name="Hannan, Sophie" userId="S::sophie.hannan@cumbria.ac.uk::93401a77-d241-4b4f-adb8-72db9933da7d" providerId="AD" clId="Web-{14319DB0-726D-4FF3-843A-22A2B37C321A}" dt="2020-05-19T10:46:57.111" v="827" actId="1076"/>
          <ac:spMkLst>
            <pc:docMk/>
            <pc:sldMk cId="1704074256" sldId="305"/>
            <ac:spMk id="15" creationId="{88B5E65E-9DEE-4612-841F-1A3F64544CE9}"/>
          </ac:spMkLst>
        </pc:spChg>
        <pc:spChg chg="add mod">
          <ac:chgData name="Hannan, Sophie" userId="S::sophie.hannan@cumbria.ac.uk::93401a77-d241-4b4f-adb8-72db9933da7d" providerId="AD" clId="Web-{14319DB0-726D-4FF3-843A-22A2B37C321A}" dt="2020-05-19T10:47:04.720" v="833" actId="20577"/>
          <ac:spMkLst>
            <pc:docMk/>
            <pc:sldMk cId="1704074256" sldId="305"/>
            <ac:spMk id="16" creationId="{94023DF7-2A30-4DD0-8E0E-E06FA05CF10B}"/>
          </ac:spMkLst>
        </pc:spChg>
        <pc:spChg chg="mod">
          <ac:chgData name="Hannan, Sophie" userId="S::sophie.hannan@cumbria.ac.uk::93401a77-d241-4b4f-adb8-72db9933da7d" providerId="AD" clId="Web-{14319DB0-726D-4FF3-843A-22A2B37C321A}" dt="2020-05-19T10:46:57.095" v="825" actId="1076"/>
          <ac:spMkLst>
            <pc:docMk/>
            <pc:sldMk cId="1704074256" sldId="305"/>
            <ac:spMk id="17" creationId="{00000000-0000-0000-0000-000000000000}"/>
          </ac:spMkLst>
        </pc:spChg>
        <pc:spChg chg="add mod">
          <ac:chgData name="Hannan, Sophie" userId="S::sophie.hannan@cumbria.ac.uk::93401a77-d241-4b4f-adb8-72db9933da7d" providerId="AD" clId="Web-{14319DB0-726D-4FF3-843A-22A2B37C321A}" dt="2020-05-19T10:46:57.127" v="829" actId="1076"/>
          <ac:spMkLst>
            <pc:docMk/>
            <pc:sldMk cId="1704074256" sldId="305"/>
            <ac:spMk id="18" creationId="{5B6FBEB9-453D-4898-8946-963891E3B00C}"/>
          </ac:spMkLst>
        </pc:spChg>
        <pc:spChg chg="add mod">
          <ac:chgData name="Hannan, Sophie" userId="S::sophie.hannan@cumbria.ac.uk::93401a77-d241-4b4f-adb8-72db9933da7d" providerId="AD" clId="Web-{14319DB0-726D-4FF3-843A-22A2B37C321A}" dt="2020-05-19T10:46:57.142" v="830" actId="1076"/>
          <ac:spMkLst>
            <pc:docMk/>
            <pc:sldMk cId="1704074256" sldId="305"/>
            <ac:spMk id="19" creationId="{CD020145-6941-4FFD-ABF9-459CD36DD3BE}"/>
          </ac:spMkLst>
        </pc:spChg>
      </pc:sldChg>
      <pc:sldChg chg="del">
        <pc:chgData name="Hannan, Sophie" userId="S::sophie.hannan@cumbria.ac.uk::93401a77-d241-4b4f-adb8-72db9933da7d" providerId="AD" clId="Web-{14319DB0-726D-4FF3-843A-22A2B37C321A}" dt="2020-05-19T10:06:43.979" v="0"/>
        <pc:sldMkLst>
          <pc:docMk/>
          <pc:sldMk cId="3658861042" sldId="306"/>
        </pc:sldMkLst>
      </pc:sldChg>
    </pc:docChg>
  </pc:docChgLst>
  <pc:docChgLst>
    <pc:chgData name="Todd, Jack" userId="S::jack.todd@cumbria.ac.uk::0e084616-8f96-4c71-8aef-4b23925a0a9f" providerId="AD" clId="Web-{C092233E-A8B3-74E7-DF09-29222C874E45}"/>
    <pc:docChg chg="delSld modSld">
      <pc:chgData name="Todd, Jack" userId="S::jack.todd@cumbria.ac.uk::0e084616-8f96-4c71-8aef-4b23925a0a9f" providerId="AD" clId="Web-{C092233E-A8B3-74E7-DF09-29222C874E45}" dt="2019-08-20T10:03:12.346" v="2"/>
      <pc:docMkLst>
        <pc:docMk/>
      </pc:docMkLst>
      <pc:sldChg chg="del">
        <pc:chgData name="Todd, Jack" userId="S::jack.todd@cumbria.ac.uk::0e084616-8f96-4c71-8aef-4b23925a0a9f" providerId="AD" clId="Web-{C092233E-A8B3-74E7-DF09-29222C874E45}" dt="2019-08-20T09:42:05.001" v="0"/>
        <pc:sldMkLst>
          <pc:docMk/>
          <pc:sldMk cId="1130420887" sldId="272"/>
        </pc:sldMkLst>
      </pc:sldChg>
      <pc:sldChg chg="delSp del">
        <pc:chgData name="Todd, Jack" userId="S::jack.todd@cumbria.ac.uk::0e084616-8f96-4c71-8aef-4b23925a0a9f" providerId="AD" clId="Web-{C092233E-A8B3-74E7-DF09-29222C874E45}" dt="2019-08-20T10:03:12.346" v="2"/>
        <pc:sldMkLst>
          <pc:docMk/>
          <pc:sldMk cId="3418882920" sldId="281"/>
        </pc:sldMkLst>
        <pc:picChg chg="del">
          <ac:chgData name="Todd, Jack" userId="S::jack.todd@cumbria.ac.uk::0e084616-8f96-4c71-8aef-4b23925a0a9f" providerId="AD" clId="Web-{C092233E-A8B3-74E7-DF09-29222C874E45}" dt="2019-08-20T10:03:08.612" v="1"/>
          <ac:picMkLst>
            <pc:docMk/>
            <pc:sldMk cId="3418882920" sldId="281"/>
            <ac:picMk id="2" creationId="{3ACF17C2-F932-4028-842C-4D6EC7BA79DB}"/>
          </ac:picMkLst>
        </pc:picChg>
      </pc:sldChg>
    </pc:docChg>
  </pc:docChgLst>
  <pc:docChgLst>
    <pc:chgData name="Russell, Jamie" userId="S::jamie.russell@cumbria.ac.uk::555a341a-c0d5-44ad-b6e7-2bcbbdd2691f" providerId="AD" clId="Web-{A571FDEE-283E-728F-658A-9080801099C5}"/>
    <pc:docChg chg="modSld">
      <pc:chgData name="Russell, Jamie" userId="S::jamie.russell@cumbria.ac.uk::555a341a-c0d5-44ad-b6e7-2bcbbdd2691f" providerId="AD" clId="Web-{A571FDEE-283E-728F-658A-9080801099C5}" dt="2020-01-27T11:04:27.246" v="11"/>
      <pc:docMkLst>
        <pc:docMk/>
      </pc:docMkLst>
      <pc:sldChg chg="modNotes">
        <pc:chgData name="Russell, Jamie" userId="S::jamie.russell@cumbria.ac.uk::555a341a-c0d5-44ad-b6e7-2bcbbdd2691f" providerId="AD" clId="Web-{A571FDEE-283E-728F-658A-9080801099C5}" dt="2020-01-27T11:04:27.246" v="11"/>
        <pc:sldMkLst>
          <pc:docMk/>
          <pc:sldMk cId="4208186947" sldId="290"/>
        </pc:sldMkLst>
      </pc:sldChg>
      <pc:sldChg chg="modNotes">
        <pc:chgData name="Russell, Jamie" userId="S::jamie.russell@cumbria.ac.uk::555a341a-c0d5-44ad-b6e7-2bcbbdd2691f" providerId="AD" clId="Web-{A571FDEE-283E-728F-658A-9080801099C5}" dt="2020-01-27T11:02:33.808" v="1"/>
        <pc:sldMkLst>
          <pc:docMk/>
          <pc:sldMk cId="3771007081" sldId="293"/>
        </pc:sldMkLst>
      </pc:sldChg>
    </pc:docChg>
  </pc:docChgLst>
  <pc:docChgLst>
    <pc:chgData name="Todd, Jack" userId="S::jack.todd@cumbria.ac.uk::0e084616-8f96-4c71-8aef-4b23925a0a9f" providerId="AD" clId="Web-{13CDF6BB-065B-FFA1-0C69-A9E515653B7A}"/>
    <pc:docChg chg="modSld">
      <pc:chgData name="Todd, Jack" userId="S::jack.todd@cumbria.ac.uk::0e084616-8f96-4c71-8aef-4b23925a0a9f" providerId="AD" clId="Web-{13CDF6BB-065B-FFA1-0C69-A9E515653B7A}" dt="2019-08-20T10:27:50.571" v="111" actId="1076"/>
      <pc:docMkLst>
        <pc:docMk/>
      </pc:docMkLst>
      <pc:sldChg chg="modSp">
        <pc:chgData name="Todd, Jack" userId="S::jack.todd@cumbria.ac.uk::0e084616-8f96-4c71-8aef-4b23925a0a9f" providerId="AD" clId="Web-{13CDF6BB-065B-FFA1-0C69-A9E515653B7A}" dt="2019-08-20T10:25:35.523" v="2" actId="20577"/>
        <pc:sldMkLst>
          <pc:docMk/>
          <pc:sldMk cId="3448803636" sldId="257"/>
        </pc:sldMkLst>
        <pc:spChg chg="mod">
          <ac:chgData name="Todd, Jack" userId="S::jack.todd@cumbria.ac.uk::0e084616-8f96-4c71-8aef-4b23925a0a9f" providerId="AD" clId="Web-{13CDF6BB-065B-FFA1-0C69-A9E515653B7A}" dt="2019-08-20T10:25:35.523" v="2" actId="20577"/>
          <ac:spMkLst>
            <pc:docMk/>
            <pc:sldMk cId="3448803636" sldId="257"/>
            <ac:spMk id="3" creationId="{00000000-0000-0000-0000-000000000000}"/>
          </ac:spMkLst>
        </pc:spChg>
      </pc:sldChg>
      <pc:sldChg chg="modSp">
        <pc:chgData name="Todd, Jack" userId="S::jack.todd@cumbria.ac.uk::0e084616-8f96-4c71-8aef-4b23925a0a9f" providerId="AD" clId="Web-{13CDF6BB-065B-FFA1-0C69-A9E515653B7A}" dt="2019-08-20T10:27:50.571" v="111" actId="1076"/>
        <pc:sldMkLst>
          <pc:docMk/>
          <pc:sldMk cId="2394988484" sldId="259"/>
        </pc:sldMkLst>
        <pc:picChg chg="mod">
          <ac:chgData name="Todd, Jack" userId="S::jack.todd@cumbria.ac.uk::0e084616-8f96-4c71-8aef-4b23925a0a9f" providerId="AD" clId="Web-{13CDF6BB-065B-FFA1-0C69-A9E515653B7A}" dt="2019-08-20T10:27:50.571" v="111" actId="1076"/>
          <ac:picMkLst>
            <pc:docMk/>
            <pc:sldMk cId="2394988484" sldId="259"/>
            <ac:picMk id="4" creationId="{1921CE5B-543D-44B4-B41F-48CE9C5803F3}"/>
          </ac:picMkLst>
        </pc:picChg>
      </pc:sldChg>
      <pc:sldChg chg="modNotes">
        <pc:chgData name="Todd, Jack" userId="S::jack.todd@cumbria.ac.uk::0e084616-8f96-4c71-8aef-4b23925a0a9f" providerId="AD" clId="Web-{13CDF6BB-065B-FFA1-0C69-A9E515653B7A}" dt="2019-08-20T10:25:53.758" v="20"/>
        <pc:sldMkLst>
          <pc:docMk/>
          <pc:sldMk cId="229993312" sldId="273"/>
        </pc:sldMkLst>
      </pc:sldChg>
      <pc:sldChg chg="modNotes">
        <pc:chgData name="Todd, Jack" userId="S::jack.todd@cumbria.ac.uk::0e084616-8f96-4c71-8aef-4b23925a0a9f" providerId="AD" clId="Web-{13CDF6BB-065B-FFA1-0C69-A9E515653B7A}" dt="2019-08-20T10:27:13.180" v="83"/>
        <pc:sldMkLst>
          <pc:docMk/>
          <pc:sldMk cId="1114227210" sldId="274"/>
        </pc:sldMkLst>
      </pc:sldChg>
      <pc:sldChg chg="modNotes">
        <pc:chgData name="Todd, Jack" userId="S::jack.todd@cumbria.ac.uk::0e084616-8f96-4c71-8aef-4b23925a0a9f" providerId="AD" clId="Web-{13CDF6BB-065B-FFA1-0C69-A9E515653B7A}" dt="2019-08-20T10:27:37.461" v="110"/>
        <pc:sldMkLst>
          <pc:docMk/>
          <pc:sldMk cId="1653695019" sldId="277"/>
        </pc:sldMkLst>
      </pc:sldChg>
    </pc:docChg>
  </pc:docChgLst>
  <pc:docChgLst>
    <pc:chgData name="Todd, Jack" userId="S::jack.todd@cumbria.ac.uk::0e084616-8f96-4c71-8aef-4b23925a0a9f" providerId="AD" clId="Web-{73AA2AF1-D3B1-4E20-5C2E-6704ACDE5821}"/>
    <pc:docChg chg="addSld modSld">
      <pc:chgData name="Todd, Jack" userId="S::jack.todd@cumbria.ac.uk::0e084616-8f96-4c71-8aef-4b23925a0a9f" providerId="AD" clId="Web-{73AA2AF1-D3B1-4E20-5C2E-6704ACDE5821}" dt="2019-08-19T13:43:21.762" v="289" actId="14100"/>
      <pc:docMkLst>
        <pc:docMk/>
      </pc:docMkLst>
      <pc:sldChg chg="addSp delSp modSp addAnim delAnim">
        <pc:chgData name="Todd, Jack" userId="S::jack.todd@cumbria.ac.uk::0e084616-8f96-4c71-8aef-4b23925a0a9f" providerId="AD" clId="Web-{73AA2AF1-D3B1-4E20-5C2E-6704ACDE5821}" dt="2019-08-19T13:10:55.965" v="285"/>
        <pc:sldMkLst>
          <pc:docMk/>
          <pc:sldMk cId="1130420887" sldId="272"/>
        </pc:sldMkLst>
        <pc:spChg chg="del">
          <ac:chgData name="Todd, Jack" userId="S::jack.todd@cumbria.ac.uk::0e084616-8f96-4c71-8aef-4b23925a0a9f" providerId="AD" clId="Web-{73AA2AF1-D3B1-4E20-5C2E-6704ACDE5821}" dt="2019-08-19T13:10:24.856" v="276"/>
          <ac:spMkLst>
            <pc:docMk/>
            <pc:sldMk cId="1130420887" sldId="272"/>
            <ac:spMk id="3" creationId="{00000000-0000-0000-0000-000000000000}"/>
          </ac:spMkLst>
        </pc:spChg>
        <pc:spChg chg="add">
          <ac:chgData name="Todd, Jack" userId="S::jack.todd@cumbria.ac.uk::0e084616-8f96-4c71-8aef-4b23925a0a9f" providerId="AD" clId="Web-{73AA2AF1-D3B1-4E20-5C2E-6704ACDE5821}" dt="2019-08-19T13:10:55.965" v="285"/>
          <ac:spMkLst>
            <pc:docMk/>
            <pc:sldMk cId="1130420887" sldId="272"/>
            <ac:spMk id="7" creationId="{5A7CF6A0-8007-41D4-B283-23302D06AD84}"/>
          </ac:spMkLst>
        </pc:spChg>
        <pc:spChg chg="del mod">
          <ac:chgData name="Todd, Jack" userId="S::jack.todd@cumbria.ac.uk::0e084616-8f96-4c71-8aef-4b23925a0a9f" providerId="AD" clId="Web-{73AA2AF1-D3B1-4E20-5C2E-6704ACDE5821}" dt="2019-08-19T13:10:48.340" v="284"/>
          <ac:spMkLst>
            <pc:docMk/>
            <pc:sldMk cId="1130420887" sldId="272"/>
            <ac:spMk id="8" creationId="{00000000-0000-0000-0000-000000000000}"/>
          </ac:spMkLst>
        </pc:spChg>
        <pc:picChg chg="add del">
          <ac:chgData name="Todd, Jack" userId="S::jack.todd@cumbria.ac.uk::0e084616-8f96-4c71-8aef-4b23925a0a9f" providerId="AD" clId="Web-{73AA2AF1-D3B1-4E20-5C2E-6704ACDE5821}" dt="2019-08-19T13:09:03.777" v="261"/>
          <ac:picMkLst>
            <pc:docMk/>
            <pc:sldMk cId="1130420887" sldId="272"/>
            <ac:picMk id="2" creationId="{00000000-0000-0000-0000-000000000000}"/>
          </ac:picMkLst>
        </pc:picChg>
        <pc:picChg chg="del mod">
          <ac:chgData name="Todd, Jack" userId="S::jack.todd@cumbria.ac.uk::0e084616-8f96-4c71-8aef-4b23925a0a9f" providerId="AD" clId="Web-{73AA2AF1-D3B1-4E20-5C2E-6704ACDE5821}" dt="2019-08-19T13:10:09.824" v="271"/>
          <ac:picMkLst>
            <pc:docMk/>
            <pc:sldMk cId="1130420887" sldId="272"/>
            <ac:picMk id="4" creationId="{00000000-0000-0000-0000-000000000000}"/>
          </ac:picMkLst>
        </pc:picChg>
        <pc:picChg chg="add mod">
          <ac:chgData name="Todd, Jack" userId="S::jack.todd@cumbria.ac.uk::0e084616-8f96-4c71-8aef-4b23925a0a9f" providerId="AD" clId="Web-{73AA2AF1-D3B1-4E20-5C2E-6704ACDE5821}" dt="2019-08-19T13:10:39.059" v="280" actId="1076"/>
          <ac:picMkLst>
            <pc:docMk/>
            <pc:sldMk cId="1130420887" sldId="272"/>
            <ac:picMk id="5" creationId="{74386969-879B-471C-B21F-D28A571A29D9}"/>
          </ac:picMkLst>
        </pc:picChg>
        <pc:picChg chg="del">
          <ac:chgData name="Todd, Jack" userId="S::jack.todd@cumbria.ac.uk::0e084616-8f96-4c71-8aef-4b23925a0a9f" providerId="AD" clId="Web-{73AA2AF1-D3B1-4E20-5C2E-6704ACDE5821}" dt="2019-08-19T13:09:04.605" v="262"/>
          <ac:picMkLst>
            <pc:docMk/>
            <pc:sldMk cId="1130420887" sldId="272"/>
            <ac:picMk id="11" creationId="{00000000-0000-0000-0000-000000000000}"/>
          </ac:picMkLst>
        </pc:picChg>
      </pc:sldChg>
      <pc:sldChg chg="modSp">
        <pc:chgData name="Todd, Jack" userId="S::jack.todd@cumbria.ac.uk::0e084616-8f96-4c71-8aef-4b23925a0a9f" providerId="AD" clId="Web-{73AA2AF1-D3B1-4E20-5C2E-6704ACDE5821}" dt="2019-08-19T12:52:01.361" v="247" actId="20577"/>
        <pc:sldMkLst>
          <pc:docMk/>
          <pc:sldMk cId="229993312" sldId="273"/>
        </pc:sldMkLst>
        <pc:spChg chg="mod">
          <ac:chgData name="Todd, Jack" userId="S::jack.todd@cumbria.ac.uk::0e084616-8f96-4c71-8aef-4b23925a0a9f" providerId="AD" clId="Web-{73AA2AF1-D3B1-4E20-5C2E-6704ACDE5821}" dt="2019-08-19T12:52:01.361" v="247" actId="20577"/>
          <ac:spMkLst>
            <pc:docMk/>
            <pc:sldMk cId="229993312" sldId="273"/>
            <ac:spMk id="3" creationId="{00000000-0000-0000-0000-000000000000}"/>
          </ac:spMkLst>
        </pc:spChg>
      </pc:sldChg>
      <pc:sldChg chg="addSp modSp new">
        <pc:chgData name="Todd, Jack" userId="S::jack.todd@cumbria.ac.uk::0e084616-8f96-4c71-8aef-4b23925a0a9f" providerId="AD" clId="Web-{73AA2AF1-D3B1-4E20-5C2E-6704ACDE5821}" dt="2019-08-19T12:39:24.666" v="31" actId="14100"/>
        <pc:sldMkLst>
          <pc:docMk/>
          <pc:sldMk cId="1653695019" sldId="277"/>
        </pc:sldMkLst>
        <pc:spChg chg="add mod">
          <ac:chgData name="Todd, Jack" userId="S::jack.todd@cumbria.ac.uk::0e084616-8f96-4c71-8aef-4b23925a0a9f" providerId="AD" clId="Web-{73AA2AF1-D3B1-4E20-5C2E-6704ACDE5821}" dt="2019-08-19T12:37:46.044" v="26" actId="14100"/>
          <ac:spMkLst>
            <pc:docMk/>
            <pc:sldMk cId="1653695019" sldId="277"/>
            <ac:spMk id="3" creationId="{52B97B4D-7A12-4F4A-BCFA-DEBC9FD30307}"/>
          </ac:spMkLst>
        </pc:spChg>
        <pc:picChg chg="add mod">
          <ac:chgData name="Todd, Jack" userId="S::jack.todd@cumbria.ac.uk::0e084616-8f96-4c71-8aef-4b23925a0a9f" providerId="AD" clId="Web-{73AA2AF1-D3B1-4E20-5C2E-6704ACDE5821}" dt="2019-08-19T12:39:24.666" v="31" actId="14100"/>
          <ac:picMkLst>
            <pc:docMk/>
            <pc:sldMk cId="1653695019" sldId="277"/>
            <ac:picMk id="4" creationId="{F6AF4BBC-CE65-4088-853C-06E00E00C381}"/>
          </ac:picMkLst>
        </pc:picChg>
      </pc:sldChg>
      <pc:sldChg chg="addSp modSp new modNotes">
        <pc:chgData name="Todd, Jack" userId="S::jack.todd@cumbria.ac.uk::0e084616-8f96-4c71-8aef-4b23925a0a9f" providerId="AD" clId="Web-{73AA2AF1-D3B1-4E20-5C2E-6704ACDE5821}" dt="2019-08-19T12:57:41.427" v="252" actId="14100"/>
        <pc:sldMkLst>
          <pc:docMk/>
          <pc:sldMk cId="399422733" sldId="278"/>
        </pc:sldMkLst>
        <pc:spChg chg="add mod">
          <ac:chgData name="Todd, Jack" userId="S::jack.todd@cumbria.ac.uk::0e084616-8f96-4c71-8aef-4b23925a0a9f" providerId="AD" clId="Web-{73AA2AF1-D3B1-4E20-5C2E-6704ACDE5821}" dt="2019-08-19T12:46:47.421" v="81" actId="20577"/>
          <ac:spMkLst>
            <pc:docMk/>
            <pc:sldMk cId="399422733" sldId="278"/>
            <ac:spMk id="3" creationId="{10FC7B9C-A620-4F76-9E48-4DFEC6A963AE}"/>
          </ac:spMkLst>
        </pc:spChg>
        <pc:spChg chg="add mod">
          <ac:chgData name="Todd, Jack" userId="S::jack.todd@cumbria.ac.uk::0e084616-8f96-4c71-8aef-4b23925a0a9f" providerId="AD" clId="Web-{73AA2AF1-D3B1-4E20-5C2E-6704ACDE5821}" dt="2019-08-19T12:46:35.999" v="77" actId="1076"/>
          <ac:spMkLst>
            <pc:docMk/>
            <pc:sldMk cId="399422733" sldId="278"/>
            <ac:spMk id="6" creationId="{C8837EF0-F991-49AE-880A-09EAD1DCFAC7}"/>
          </ac:spMkLst>
        </pc:spChg>
        <pc:picChg chg="add mod">
          <ac:chgData name="Todd, Jack" userId="S::jack.todd@cumbria.ac.uk::0e084616-8f96-4c71-8aef-4b23925a0a9f" providerId="AD" clId="Web-{73AA2AF1-D3B1-4E20-5C2E-6704ACDE5821}" dt="2019-08-19T12:57:41.427" v="252" actId="14100"/>
          <ac:picMkLst>
            <pc:docMk/>
            <pc:sldMk cId="399422733" sldId="278"/>
            <ac:picMk id="4" creationId="{EF1AFB90-9161-4AFD-AB3F-135781EC2D3F}"/>
          </ac:picMkLst>
        </pc:picChg>
      </pc:sldChg>
      <pc:sldChg chg="addSp delSp modSp new modNotes">
        <pc:chgData name="Todd, Jack" userId="S::jack.todd@cumbria.ac.uk::0e084616-8f96-4c71-8aef-4b23925a0a9f" providerId="AD" clId="Web-{73AA2AF1-D3B1-4E20-5C2E-6704ACDE5821}" dt="2019-08-19T12:50:04.438" v="106"/>
        <pc:sldMkLst>
          <pc:docMk/>
          <pc:sldMk cId="2845430394" sldId="279"/>
        </pc:sldMkLst>
        <pc:spChg chg="add">
          <ac:chgData name="Todd, Jack" userId="S::jack.todd@cumbria.ac.uk::0e084616-8f96-4c71-8aef-4b23925a0a9f" providerId="AD" clId="Web-{73AA2AF1-D3B1-4E20-5C2E-6704ACDE5821}" dt="2019-08-19T12:46:50.155" v="83"/>
          <ac:spMkLst>
            <pc:docMk/>
            <pc:sldMk cId="2845430394" sldId="279"/>
            <ac:spMk id="3" creationId="{50F0718B-5AF7-43EF-BAD9-CF59A2B5D22A}"/>
          </ac:spMkLst>
        </pc:spChg>
        <pc:spChg chg="add mod">
          <ac:chgData name="Todd, Jack" userId="S::jack.todd@cumbria.ac.uk::0e084616-8f96-4c71-8aef-4b23925a0a9f" providerId="AD" clId="Web-{73AA2AF1-D3B1-4E20-5C2E-6704ACDE5821}" dt="2019-08-19T12:49:40.047" v="96" actId="20577"/>
          <ac:spMkLst>
            <pc:docMk/>
            <pc:sldMk cId="2845430394" sldId="279"/>
            <ac:spMk id="7" creationId="{79C9548C-BD28-4626-B5A3-E56FD7368D24}"/>
          </ac:spMkLst>
        </pc:spChg>
        <pc:picChg chg="add del">
          <ac:chgData name="Todd, Jack" userId="S::jack.todd@cumbria.ac.uk::0e084616-8f96-4c71-8aef-4b23925a0a9f" providerId="AD" clId="Web-{73AA2AF1-D3B1-4E20-5C2E-6704ACDE5821}" dt="2019-08-19T12:48:28" v="91"/>
          <ac:picMkLst>
            <pc:docMk/>
            <pc:sldMk cId="2845430394" sldId="279"/>
            <ac:picMk id="5" creationId="{7C1375BC-64C9-4E71-9154-FAAFFFD6E991}"/>
          </ac:picMkLst>
        </pc:picChg>
        <pc:picChg chg="add mod">
          <ac:chgData name="Todd, Jack" userId="S::jack.todd@cumbria.ac.uk::0e084616-8f96-4c71-8aef-4b23925a0a9f" providerId="AD" clId="Web-{73AA2AF1-D3B1-4E20-5C2E-6704ACDE5821}" dt="2019-08-19T12:49:55.375" v="104" actId="1076"/>
          <ac:picMkLst>
            <pc:docMk/>
            <pc:sldMk cId="2845430394" sldId="279"/>
            <ac:picMk id="8" creationId="{2CFE111E-7C0E-491C-B752-C68C33646B36}"/>
          </ac:picMkLst>
        </pc:picChg>
      </pc:sldChg>
      <pc:sldChg chg="addSp delSp modSp new modNotes">
        <pc:chgData name="Todd, Jack" userId="S::jack.todd@cumbria.ac.uk::0e084616-8f96-4c71-8aef-4b23925a0a9f" providerId="AD" clId="Web-{73AA2AF1-D3B1-4E20-5C2E-6704ACDE5821}" dt="2019-08-19T12:54:07.659" v="251"/>
        <pc:sldMkLst>
          <pc:docMk/>
          <pc:sldMk cId="1229679352" sldId="280"/>
        </pc:sldMkLst>
        <pc:spChg chg="add">
          <ac:chgData name="Todd, Jack" userId="S::jack.todd@cumbria.ac.uk::0e084616-8f96-4c71-8aef-4b23925a0a9f" providerId="AD" clId="Web-{73AA2AF1-D3B1-4E20-5C2E-6704ACDE5821}" dt="2019-08-19T12:50:09.141" v="108"/>
          <ac:spMkLst>
            <pc:docMk/>
            <pc:sldMk cId="1229679352" sldId="280"/>
            <ac:spMk id="3" creationId="{87C9E04D-193D-4467-9CFF-CC9F45E533CC}"/>
          </ac:spMkLst>
        </pc:spChg>
        <pc:spChg chg="add mod">
          <ac:chgData name="Todd, Jack" userId="S::jack.todd@cumbria.ac.uk::0e084616-8f96-4c71-8aef-4b23925a0a9f" providerId="AD" clId="Web-{73AA2AF1-D3B1-4E20-5C2E-6704ACDE5821}" dt="2019-08-19T12:50:28.485" v="125" actId="20577"/>
          <ac:spMkLst>
            <pc:docMk/>
            <pc:sldMk cId="1229679352" sldId="280"/>
            <ac:spMk id="5" creationId="{FEF66CBF-B81C-4216-8704-7CA05150A6CA}"/>
          </ac:spMkLst>
        </pc:spChg>
        <pc:picChg chg="add del">
          <ac:chgData name="Todd, Jack" userId="S::jack.todd@cumbria.ac.uk::0e084616-8f96-4c71-8aef-4b23925a0a9f" providerId="AD" clId="Web-{73AA2AF1-D3B1-4E20-5C2E-6704ACDE5821}" dt="2019-08-19T12:50:30.110" v="128"/>
          <ac:picMkLst>
            <pc:docMk/>
            <pc:sldMk cId="1229679352" sldId="280"/>
            <ac:picMk id="7" creationId="{3C4DB339-6E23-433F-A9D4-95754C41962E}"/>
          </ac:picMkLst>
        </pc:picChg>
        <pc:picChg chg="add mod">
          <ac:chgData name="Todd, Jack" userId="S::jack.todd@cumbria.ac.uk::0e084616-8f96-4c71-8aef-4b23925a0a9f" providerId="AD" clId="Web-{73AA2AF1-D3B1-4E20-5C2E-6704ACDE5821}" dt="2019-08-19T12:50:53.001" v="132" actId="1076"/>
          <ac:picMkLst>
            <pc:docMk/>
            <pc:sldMk cId="1229679352" sldId="280"/>
            <ac:picMk id="8" creationId="{D25AD9A9-DD87-47A8-8219-9D985600C62D}"/>
          </ac:picMkLst>
        </pc:picChg>
      </pc:sldChg>
      <pc:sldChg chg="addSp modSp new">
        <pc:chgData name="Todd, Jack" userId="S::jack.todd@cumbria.ac.uk::0e084616-8f96-4c71-8aef-4b23925a0a9f" providerId="AD" clId="Web-{73AA2AF1-D3B1-4E20-5C2E-6704ACDE5821}" dt="2019-08-19T13:43:21.762" v="289" actId="14100"/>
        <pc:sldMkLst>
          <pc:docMk/>
          <pc:sldMk cId="3418882920" sldId="281"/>
        </pc:sldMkLst>
        <pc:picChg chg="add mod">
          <ac:chgData name="Todd, Jack" userId="S::jack.todd@cumbria.ac.uk::0e084616-8f96-4c71-8aef-4b23925a0a9f" providerId="AD" clId="Web-{73AA2AF1-D3B1-4E20-5C2E-6704ACDE5821}" dt="2019-08-19T13:43:21.762" v="289" actId="14100"/>
          <ac:picMkLst>
            <pc:docMk/>
            <pc:sldMk cId="3418882920" sldId="281"/>
            <ac:picMk id="2" creationId="{3ACF17C2-F932-4028-842C-4D6EC7BA79D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95C851-4A8B-418B-B79E-A8ECEBCE8DF2}" type="datetimeFigureOut">
              <a:rPr lang="en-GB" smtClean="0"/>
              <a:t>01/06/2020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4B6510-053C-49EA-AEDE-7C34AE614E3D}" type="slidenum">
              <a:rPr lang="en-GB" smtClean="0"/>
              <a:t>‹#›</a:t>
            </a:fld>
            <a:endParaRPr lang="en-GB"/>
          </a:p>
        </p:txBody>
      </p:sp>
    </p:spTree>
    <p:extLst>
      <p:ext uri="{BB962C8B-B14F-4D97-AF65-F5344CB8AC3E}">
        <p14:creationId xmlns:p14="http://schemas.microsoft.com/office/powerpoint/2010/main" val="3843698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youtube.com/watch?v=FTcjzaqL0pE"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psychologicalscience.org/news/watching-cat-videos-at-work-could-make-you-more-productive.html"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visualhierarchy.co/blog/wp-content/uploads/2015/09/infinite_scroll.gif"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12CBC23-9250-7349-A59D-41C845E0C87D}" type="slidenum">
              <a:rPr lang="en-US" smtClean="0"/>
              <a:t>1</a:t>
            </a:fld>
            <a:endParaRPr lang="en-US"/>
          </a:p>
        </p:txBody>
      </p:sp>
    </p:spTree>
    <p:extLst>
      <p:ext uri="{BB962C8B-B14F-4D97-AF65-F5344CB8AC3E}">
        <p14:creationId xmlns:p14="http://schemas.microsoft.com/office/powerpoint/2010/main" val="19267974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Explain</a:t>
            </a:r>
            <a:r>
              <a:rPr lang="en-US" baseline="0" dirty="0">
                <a:cs typeface="Calibri"/>
              </a:rPr>
              <a:t> that you are going to stop talking about revision for two minutes – for a short break and then play the video</a:t>
            </a:r>
            <a:r>
              <a:rPr lang="en-US" baseline="0" dirty="0" smtClean="0">
                <a:cs typeface="Calibri"/>
              </a:rPr>
              <a:t>.</a:t>
            </a:r>
          </a:p>
          <a:p>
            <a:endParaRPr lang="en-US" baseline="0" dirty="0" smtClean="0">
              <a:cs typeface="Calibri"/>
            </a:endParaRPr>
          </a:p>
          <a:p>
            <a:r>
              <a:rPr lang="en-US" baseline="0" dirty="0" smtClean="0">
                <a:cs typeface="Calibri"/>
              </a:rPr>
              <a:t>Original Video: </a:t>
            </a:r>
            <a:r>
              <a:rPr lang="en-GB" smtClean="0">
                <a:hlinkClick r:id="rId3"/>
              </a:rPr>
              <a:t>https://www.youtube.com/watch?v=FTcjzaqL0pE</a:t>
            </a:r>
            <a:endParaRPr lang="en-US"/>
          </a:p>
        </p:txBody>
      </p:sp>
      <p:sp>
        <p:nvSpPr>
          <p:cNvPr id="4" name="Slide Number Placeholder 3"/>
          <p:cNvSpPr>
            <a:spLocks noGrp="1"/>
          </p:cNvSpPr>
          <p:nvPr>
            <p:ph type="sldNum" sz="quarter" idx="5"/>
          </p:nvPr>
        </p:nvSpPr>
        <p:spPr/>
        <p:txBody>
          <a:bodyPr/>
          <a:lstStyle/>
          <a:p>
            <a:fld id="{6F4B6510-053C-49EA-AEDE-7C34AE614E3D}" type="slidenum">
              <a:rPr lang="en-GB" smtClean="0"/>
              <a:t>10</a:t>
            </a:fld>
            <a:endParaRPr lang="en-GB"/>
          </a:p>
        </p:txBody>
      </p:sp>
    </p:spTree>
    <p:extLst>
      <p:ext uri="{BB962C8B-B14F-4D97-AF65-F5344CB8AC3E}">
        <p14:creationId xmlns:p14="http://schemas.microsoft.com/office/powerpoint/2010/main" val="7809927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Explain</a:t>
            </a:r>
            <a:r>
              <a:rPr lang="en-GB" baseline="0" dirty="0">
                <a:cs typeface="Calibri"/>
              </a:rPr>
              <a:t> the above study: that a group of </a:t>
            </a:r>
            <a:r>
              <a:rPr lang="en-GB" dirty="0">
                <a:cs typeface="Calibri"/>
              </a:rPr>
              <a:t>learners</a:t>
            </a:r>
            <a:r>
              <a:rPr lang="en-GB" baseline="0" dirty="0">
                <a:cs typeface="Calibri"/>
              </a:rPr>
              <a:t> in an experiment were given the task to cross out the letter ‘e’ in a long body of text. One of the groups was given funny cat videos to watch – and it was found that the group was more productive.</a:t>
            </a:r>
          </a:p>
          <a:p>
            <a:endParaRPr lang="en-GB" baseline="0" dirty="0">
              <a:cs typeface="Calibri"/>
            </a:endParaRPr>
          </a:p>
          <a:p>
            <a:r>
              <a:rPr lang="en-GB" dirty="0">
                <a:cs typeface="Calibri"/>
              </a:rPr>
              <a:t>Use </a:t>
            </a:r>
            <a:r>
              <a:rPr lang="en-GB" baseline="0" dirty="0">
                <a:cs typeface="Calibri"/>
              </a:rPr>
              <a:t>the tomato timer technique to give yourself a fun 5 minute break – </a:t>
            </a:r>
            <a:r>
              <a:rPr lang="en-GB" dirty="0">
                <a:cs typeface="Calibri"/>
              </a:rPr>
              <a:t>use</a:t>
            </a:r>
            <a:r>
              <a:rPr lang="en-GB" baseline="0" dirty="0">
                <a:cs typeface="Calibri"/>
              </a:rPr>
              <a:t> procrastination to your advantage by planning in </a:t>
            </a:r>
            <a:r>
              <a:rPr lang="en-GB" i="1" baseline="0" dirty="0">
                <a:cs typeface="Calibri"/>
              </a:rPr>
              <a:t>when y</a:t>
            </a:r>
            <a:r>
              <a:rPr lang="en-GB" i="0" baseline="0" dirty="0">
                <a:cs typeface="Calibri"/>
              </a:rPr>
              <a:t>ou are going to procrastinate and by limiting yourself to a short 5 minute break to do it!</a:t>
            </a:r>
          </a:p>
          <a:p>
            <a:endParaRPr lang="en-GB" i="0" baseline="0" dirty="0">
              <a:cs typeface="Calibri"/>
            </a:endParaRPr>
          </a:p>
          <a:p>
            <a:r>
              <a:rPr lang="en-GB" i="0" baseline="0" dirty="0">
                <a:cs typeface="Calibri"/>
              </a:rPr>
              <a:t>Full article: </a:t>
            </a:r>
            <a:r>
              <a:rPr lang="en-GB" dirty="0">
                <a:hlinkClick r:id="rId3"/>
              </a:rPr>
              <a:t>https://www.psychologicalscience.org/news/watching-cat-videos-at-work-could-make-you-more-productive.html</a:t>
            </a:r>
            <a:endParaRPr lang="en-GB" dirty="0">
              <a:cs typeface="Calibri"/>
            </a:endParaRPr>
          </a:p>
          <a:p>
            <a:pPr marL="171450" indent="-171450">
              <a:buFontTx/>
              <a:buChar char="-"/>
            </a:pPr>
            <a:endParaRPr lang="en-US" dirty="0">
              <a:cs typeface="Calibri"/>
            </a:endParaRPr>
          </a:p>
        </p:txBody>
      </p:sp>
      <p:sp>
        <p:nvSpPr>
          <p:cNvPr id="4" name="Slide Number Placeholder 3"/>
          <p:cNvSpPr>
            <a:spLocks noGrp="1"/>
          </p:cNvSpPr>
          <p:nvPr>
            <p:ph type="sldNum" sz="quarter" idx="5"/>
          </p:nvPr>
        </p:nvSpPr>
        <p:spPr/>
        <p:txBody>
          <a:bodyPr/>
          <a:lstStyle/>
          <a:p>
            <a:fld id="{6F4B6510-053C-49EA-AEDE-7C34AE614E3D}" type="slidenum">
              <a:rPr lang="en-GB" smtClean="0"/>
              <a:t>11</a:t>
            </a:fld>
            <a:endParaRPr lang="en-GB"/>
          </a:p>
        </p:txBody>
      </p:sp>
    </p:spTree>
    <p:extLst>
      <p:ext uri="{BB962C8B-B14F-4D97-AF65-F5344CB8AC3E}">
        <p14:creationId xmlns:p14="http://schemas.microsoft.com/office/powerpoint/2010/main" val="28028461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mn-cs"/>
              </a:rPr>
              <a:t>If your excuse was </a:t>
            </a:r>
            <a:r>
              <a:rPr lang="en-GB" dirty="0"/>
              <a:t>- </a:t>
            </a:r>
            <a:r>
              <a:rPr lang="en-GB" dirty="0">
                <a:cs typeface="+mn-cs"/>
              </a:rPr>
              <a:t>that you get distracted:</a:t>
            </a:r>
            <a:endParaRPr lang="en-US" dirty="0">
              <a:cs typeface="Calibri"/>
            </a:endParaRPr>
          </a:p>
          <a:p>
            <a:pPr marL="0" indent="0">
              <a:buFont typeface="Symbol"/>
              <a:buNone/>
            </a:pPr>
            <a:endParaRPr lang="en-US" dirty="0">
              <a:cs typeface="Calibri"/>
            </a:endParaRPr>
          </a:p>
          <a:p>
            <a:r>
              <a:rPr lang="en-US" dirty="0"/>
              <a:t>Think about creating your perfect environment:</a:t>
            </a:r>
            <a:endParaRPr lang="en-US" dirty="0">
              <a:cs typeface="Calibri"/>
            </a:endParaRPr>
          </a:p>
          <a:p>
            <a:pPr marL="171450" indent="-171450">
              <a:buFont typeface="Arial"/>
              <a:buChar char="•"/>
            </a:pPr>
            <a:r>
              <a:rPr lang="en-US" dirty="0"/>
              <a:t>Remove distractions - try turning your phone off if it distracts you or try turning notifications off or on silent. Try using screen time on your phone if it distracts you!</a:t>
            </a:r>
            <a:endParaRPr lang="en-US" dirty="0">
              <a:cs typeface="Calibri"/>
            </a:endParaRPr>
          </a:p>
          <a:p>
            <a:pPr marL="171450" indent="-171450">
              <a:buFont typeface="Arial"/>
              <a:buChar char="•"/>
            </a:pPr>
            <a:r>
              <a:rPr lang="en-US" dirty="0"/>
              <a:t>Check out Study Playlists on YouTube – these are created by and for learners to help you concentrate. Music can help you to be more productive. The songs should have no lyrics, so it doesn’t distract you.</a:t>
            </a:r>
            <a:endParaRPr lang="en-US" dirty="0">
              <a:cs typeface="Calibri"/>
            </a:endParaRPr>
          </a:p>
          <a:p>
            <a:pPr marL="171450" indent="-171450">
              <a:buFont typeface="Arial"/>
              <a:buChar char="•"/>
            </a:pPr>
            <a:r>
              <a:rPr lang="en-US" dirty="0"/>
              <a:t>Keep hydrated –the ‘My Water Balance’ app allows you to figure out your water requirements, set reminders to up the intake and see useful tips about H2O. </a:t>
            </a:r>
            <a:endParaRPr lang="en-US" dirty="0">
              <a:cs typeface="Calibri"/>
            </a:endParaRPr>
          </a:p>
          <a:p>
            <a:pPr marL="171450" indent="-171450">
              <a:buFont typeface="Arial"/>
              <a:buChar char="•"/>
            </a:pPr>
            <a:r>
              <a:rPr lang="en-US" baseline="0" dirty="0">
                <a:cs typeface="Calibri"/>
              </a:rPr>
              <a:t>Revise somewhere you feel relaxed – this will be different for everyone. [at this point the presenter could describe what environment they preferred in school. E.g. ‘I used to like to revise next to a window in the library – I didn’t </a:t>
            </a:r>
            <a:r>
              <a:rPr lang="en-US" dirty="0">
                <a:cs typeface="Calibri"/>
              </a:rPr>
              <a:t>like</a:t>
            </a:r>
            <a:r>
              <a:rPr lang="en-US" baseline="0" dirty="0">
                <a:cs typeface="Calibri"/>
              </a:rPr>
              <a:t> revising at home because I wanted home to be the place I could relax and I wanted to keep home and revision separate’</a:t>
            </a: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6F4B6510-053C-49EA-AEDE-7C34AE614E3D}" type="slidenum">
              <a:rPr lang="en-GB" smtClean="0"/>
              <a:t>12</a:t>
            </a:fld>
            <a:endParaRPr lang="en-GB"/>
          </a:p>
        </p:txBody>
      </p:sp>
    </p:spTree>
    <p:extLst>
      <p:ext uri="{BB962C8B-B14F-4D97-AF65-F5344CB8AC3E}">
        <p14:creationId xmlns:p14="http://schemas.microsoft.com/office/powerpoint/2010/main" val="28108056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Sound Quiz:</a:t>
            </a:r>
            <a:r>
              <a:rPr lang="en-GB" dirty="0"/>
              <a:t> </a:t>
            </a:r>
            <a:r>
              <a:rPr lang="en-GB" baseline="0" dirty="0"/>
              <a:t>Explain to the learners that you are about to play a number of sounds – they must guess what they are:</a:t>
            </a:r>
            <a:endParaRPr lang="en-US" dirty="0"/>
          </a:p>
          <a:p>
            <a:pPr marL="0" indent="0">
              <a:buFontTx/>
              <a:buNone/>
            </a:pPr>
            <a:endParaRPr lang="en-GB" baseline="0" dirty="0"/>
          </a:p>
          <a:p>
            <a:pPr marL="0" indent="0">
              <a:buFontTx/>
              <a:buNone/>
            </a:pPr>
            <a:r>
              <a:rPr lang="en-GB" baseline="0" dirty="0"/>
              <a:t>Answers:</a:t>
            </a:r>
          </a:p>
          <a:p>
            <a:pPr marL="228600" indent="-228600">
              <a:buFontTx/>
              <a:buAutoNum type="arabicParenR"/>
            </a:pPr>
            <a:r>
              <a:rPr lang="en-GB" baseline="0" dirty="0"/>
              <a:t>Snapchat notification sound</a:t>
            </a:r>
          </a:p>
          <a:p>
            <a:pPr marL="228600" indent="-228600">
              <a:buFontTx/>
              <a:buAutoNum type="arabicParenR"/>
            </a:pPr>
            <a:r>
              <a:rPr lang="en-GB" baseline="0" dirty="0"/>
              <a:t>Snapchat Best Friend notification</a:t>
            </a:r>
          </a:p>
          <a:p>
            <a:pPr marL="228600" indent="-228600">
              <a:buFontTx/>
              <a:buAutoNum type="arabicParenR"/>
            </a:pPr>
            <a:r>
              <a:rPr lang="en-GB" baseline="0" dirty="0"/>
              <a:t>X box sound</a:t>
            </a:r>
          </a:p>
          <a:p>
            <a:pPr marL="228600" indent="-228600">
              <a:buFontTx/>
              <a:buAutoNum type="arabicParenR"/>
            </a:pPr>
            <a:r>
              <a:rPr lang="en-GB" baseline="0" dirty="0"/>
              <a:t>Messenger notification</a:t>
            </a:r>
          </a:p>
          <a:p>
            <a:pPr marL="228600" indent="-228600">
              <a:buFontTx/>
              <a:buAutoNum type="arabicParenR"/>
            </a:pPr>
            <a:r>
              <a:rPr lang="en-GB" baseline="0" dirty="0"/>
              <a:t>Sound when you have sent an iMessage</a:t>
            </a:r>
          </a:p>
          <a:p>
            <a:pPr marL="0" indent="0">
              <a:buFontTx/>
              <a:buNone/>
            </a:pPr>
            <a:endParaRPr lang="en-GB" baseline="0" dirty="0"/>
          </a:p>
          <a:p>
            <a:pPr marL="0" indent="0">
              <a:buFontTx/>
              <a:buNone/>
            </a:pPr>
            <a:r>
              <a:rPr lang="en-GB" baseline="0" dirty="0"/>
              <a:t>Ask the learners ‘What happens when you hear that sound?’ Explain that these sounds were developed for our brains to respond to them immediately they have been known to trigger dopamine (the ‘feel good’ hormone) and also cortisol (the ‘stress’ hormone)</a:t>
            </a:r>
          </a:p>
        </p:txBody>
      </p:sp>
      <p:sp>
        <p:nvSpPr>
          <p:cNvPr id="4" name="Slide Number Placeholder 3"/>
          <p:cNvSpPr>
            <a:spLocks noGrp="1"/>
          </p:cNvSpPr>
          <p:nvPr>
            <p:ph type="sldNum" sz="quarter" idx="10"/>
          </p:nvPr>
        </p:nvSpPr>
        <p:spPr/>
        <p:txBody>
          <a:bodyPr/>
          <a:lstStyle/>
          <a:p>
            <a:fld id="{812CBC23-9250-7349-A59D-41C845E0C87D}" type="slidenum">
              <a:rPr lang="en-US" smtClean="0"/>
              <a:t>13</a:t>
            </a:fld>
            <a:endParaRPr lang="en-US"/>
          </a:p>
        </p:txBody>
      </p:sp>
    </p:spTree>
    <p:extLst>
      <p:ext uri="{BB962C8B-B14F-4D97-AF65-F5344CB8AC3E}">
        <p14:creationId xmlns:p14="http://schemas.microsoft.com/office/powerpoint/2010/main" val="10244024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baseline="0" dirty="0"/>
              <a:t>Ask the learners how they feel when they see the first picture (badge notifications on apps) Answers usually include that the notifications need to be checked – can trigger group discussion on whether it annoys them if they leave notifications unchecked. </a:t>
            </a:r>
          </a:p>
          <a:p>
            <a:pPr marL="0" indent="0">
              <a:buFontTx/>
              <a:buNone/>
            </a:pPr>
            <a:endParaRPr lang="en-GB" baseline="0" dirty="0"/>
          </a:p>
          <a:p>
            <a:r>
              <a:rPr lang="en-GB" baseline="0" dirty="0"/>
              <a:t>Explain that notifications are designed visually – through their use of colour – to trigger a reaction from your brain –</a:t>
            </a:r>
            <a:r>
              <a:rPr lang="en-GB" dirty="0"/>
              <a:t> </a:t>
            </a:r>
            <a:r>
              <a:rPr lang="en-GB" baseline="0" dirty="0"/>
              <a:t> like the sounds we have just heard.</a:t>
            </a:r>
            <a:endParaRPr lang="en-GB" baseline="0" dirty="0">
              <a:cs typeface="Calibri"/>
            </a:endParaRPr>
          </a:p>
          <a:p>
            <a:pPr marL="0" indent="0">
              <a:buFontTx/>
              <a:buNone/>
            </a:pPr>
            <a:endParaRPr lang="en-GB" baseline="0" dirty="0"/>
          </a:p>
          <a:p>
            <a:pPr marL="0" indent="0">
              <a:buFontTx/>
              <a:buNone/>
            </a:pPr>
            <a:r>
              <a:rPr lang="en-GB" baseline="0" dirty="0"/>
              <a:t>Ask learners who use Instagram – if they have ever reached the bottom of their Instagram feed. Not many users have done this due to the invention of the ‘infinity scroll’ which the top social media apps use today. This means that a user should, hypothetically, never reach the bottom of their feed – there is always more information to be read and discovered.</a:t>
            </a:r>
            <a:endParaRPr lang="en-GB" baseline="0" dirty="0">
              <a:cs typeface="Calibri"/>
            </a:endParaRPr>
          </a:p>
          <a:p>
            <a:pPr marL="0" indent="0">
              <a:buFontTx/>
              <a:buNone/>
            </a:pPr>
            <a:endParaRPr lang="en-GB" baseline="0" dirty="0"/>
          </a:p>
          <a:p>
            <a:pPr marL="0" indent="0">
              <a:buFontTx/>
              <a:buNone/>
            </a:pPr>
            <a:r>
              <a:rPr lang="en-GB" baseline="0" dirty="0"/>
              <a:t>Explain that technology and social media are a useful and ever expanding resource – but it is important to be aware of their impact on our lives so we can use it in moderation and to our advantage – so it doesn’t become an extra pressure in our lives.</a:t>
            </a:r>
          </a:p>
          <a:p>
            <a:pPr marL="0" indent="0">
              <a:buFontTx/>
              <a:buNone/>
            </a:pPr>
            <a:endParaRPr lang="en-GB" baseline="0" dirty="0"/>
          </a:p>
          <a:p>
            <a:pPr marL="0" indent="0">
              <a:buFontTx/>
              <a:buNone/>
            </a:pPr>
            <a:r>
              <a:rPr lang="en-GB" baseline="0" dirty="0"/>
              <a:t>Source: Infinite Scroll GIF - </a:t>
            </a:r>
            <a:r>
              <a:rPr lang="en-GB" dirty="0">
                <a:hlinkClick r:id="rId3"/>
              </a:rPr>
              <a:t>https://visualhierarchy.co/blog/wp-content/uploads/2015/09/infinite_scroll.gif</a:t>
            </a:r>
            <a:endParaRPr lang="en-GB" baseline="0" dirty="0"/>
          </a:p>
          <a:p>
            <a:pPr marL="0" indent="0">
              <a:buFontTx/>
              <a:buNone/>
            </a:pPr>
            <a:endParaRPr lang="en-GB" baseline="0" dirty="0"/>
          </a:p>
        </p:txBody>
      </p:sp>
      <p:sp>
        <p:nvSpPr>
          <p:cNvPr id="4" name="Slide Number Placeholder 3"/>
          <p:cNvSpPr>
            <a:spLocks noGrp="1"/>
          </p:cNvSpPr>
          <p:nvPr>
            <p:ph type="sldNum" sz="quarter" idx="10"/>
          </p:nvPr>
        </p:nvSpPr>
        <p:spPr/>
        <p:txBody>
          <a:bodyPr/>
          <a:lstStyle/>
          <a:p>
            <a:fld id="{812CBC23-9250-7349-A59D-41C845E0C87D}" type="slidenum">
              <a:rPr lang="en-US" smtClean="0"/>
              <a:t>14</a:t>
            </a:fld>
            <a:endParaRPr lang="en-US"/>
          </a:p>
        </p:txBody>
      </p:sp>
    </p:spTree>
    <p:extLst>
      <p:ext uri="{BB962C8B-B14F-4D97-AF65-F5344CB8AC3E}">
        <p14:creationId xmlns:p14="http://schemas.microsoft.com/office/powerpoint/2010/main" val="37637064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GB" dirty="0"/>
              <a:t>Get some exercise – it’s recommended for 13-19 year olds to get at least 30 mins of exercise 3 times a week.</a:t>
            </a:r>
            <a:endParaRPr lang="en-GB" dirty="0">
              <a:cs typeface="Calibri" panose="020F0502020204030204"/>
            </a:endParaRPr>
          </a:p>
          <a:p>
            <a:pPr marL="171450" indent="-171450">
              <a:buFont typeface="Arial"/>
              <a:buChar char="•"/>
            </a:pPr>
            <a:r>
              <a:rPr lang="en-GB" dirty="0"/>
              <a:t>Make sure you get some fresh air, it’ll help distress and clear your mind.</a:t>
            </a:r>
            <a:endParaRPr lang="en-GB" dirty="0">
              <a:cs typeface="Calibri" panose="020F0502020204030204"/>
            </a:endParaRPr>
          </a:p>
          <a:p>
            <a:pPr marL="171450" indent="-171450">
              <a:buFont typeface="Arial"/>
              <a:buChar char="•"/>
            </a:pPr>
            <a:r>
              <a:rPr lang="en-GB" dirty="0"/>
              <a:t>Take a break – this can be either a complete break or you can try and find calming activities i.e. drawing, jigsaws, use a Meditation or Mindfulness app to wind down and meditate</a:t>
            </a:r>
            <a:endParaRPr lang="en-GB" dirty="0">
              <a:cs typeface="Calibri"/>
            </a:endParaRPr>
          </a:p>
          <a:p>
            <a:pPr marL="171450" indent="-171450">
              <a:buFont typeface="Arial"/>
              <a:buChar char="•"/>
            </a:pPr>
            <a:r>
              <a:rPr lang="en-GB" dirty="0"/>
              <a:t>Don’t forget to do things you enjoy – remember to make time for your hobbies and interests.</a:t>
            </a:r>
            <a:endParaRPr lang="en-GB" dirty="0">
              <a:cs typeface="Calibri"/>
            </a:endParaRPr>
          </a:p>
          <a:p>
            <a:pPr marL="171450" indent="-171450">
              <a:buFont typeface="Arial"/>
              <a:buChar char="•"/>
            </a:pPr>
            <a:endParaRPr lang="en-GB" baseline="0" dirty="0">
              <a:cs typeface="+mn-lt"/>
            </a:endParaRPr>
          </a:p>
          <a:p>
            <a:endParaRPr lang="en-GB" baseline="0" dirty="0"/>
          </a:p>
        </p:txBody>
      </p:sp>
      <p:sp>
        <p:nvSpPr>
          <p:cNvPr id="4" name="Slide Number Placeholder 3"/>
          <p:cNvSpPr>
            <a:spLocks noGrp="1"/>
          </p:cNvSpPr>
          <p:nvPr>
            <p:ph type="sldNum" sz="quarter" idx="10"/>
          </p:nvPr>
        </p:nvSpPr>
        <p:spPr/>
        <p:txBody>
          <a:bodyPr/>
          <a:lstStyle/>
          <a:p>
            <a:fld id="{812CBC23-9250-7349-A59D-41C845E0C87D}" type="slidenum">
              <a:rPr lang="en-US" smtClean="0"/>
              <a:t>15</a:t>
            </a:fld>
            <a:endParaRPr lang="en-US"/>
          </a:p>
        </p:txBody>
      </p:sp>
    </p:spTree>
    <p:extLst>
      <p:ext uri="{BB962C8B-B14F-4D97-AF65-F5344CB8AC3E}">
        <p14:creationId xmlns:p14="http://schemas.microsoft.com/office/powerpoint/2010/main" val="14482357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the learners ‘How much sleep does a year 11 need?’ </a:t>
            </a:r>
            <a:endParaRPr lang="en-US"/>
          </a:p>
          <a:p>
            <a:r>
              <a:rPr lang="en-US" dirty="0"/>
              <a:t>Young people between 13-19 years old need 8-10 hours of sleep to function best I.e. </a:t>
            </a:r>
            <a:r>
              <a:rPr lang="en-GB" dirty="0"/>
              <a:t>reduces stress, makes you alert, and improves memory.</a:t>
            </a:r>
            <a:endParaRPr lang="en-GB">
              <a:cs typeface="Calibri"/>
            </a:endParaRPr>
          </a:p>
          <a:p>
            <a:endParaRPr lang="en-GB" dirty="0"/>
          </a:p>
          <a:p>
            <a:r>
              <a:rPr lang="en-GB" dirty="0"/>
              <a:t>Ask the question: ‘When you set an alarm for the morning, do you calculate how many hours sleep you will get before you wake up? How does this make you feel?’ It might cause a bit of unease for some learners when they think they won’t have many hours of sleep before they wake up in the morning. Explain that research has been moving towards the importance of having different sleep cycles as opposed to how many hours sleep a person gets. </a:t>
            </a:r>
            <a:endParaRPr lang="en-US" dirty="0">
              <a:cs typeface="Calibri"/>
            </a:endParaRPr>
          </a:p>
          <a:p>
            <a:endParaRPr lang="en-GB" dirty="0"/>
          </a:p>
          <a:p>
            <a:r>
              <a:rPr lang="en-GB" dirty="0"/>
              <a:t>Explain the following sleep cycles:</a:t>
            </a:r>
            <a:endParaRPr lang="en-US" dirty="0"/>
          </a:p>
          <a:p>
            <a:pPr marL="171450" indent="-171450">
              <a:buFont typeface="Arial"/>
              <a:buChar char="•"/>
            </a:pPr>
            <a:r>
              <a:rPr lang="en-GB" dirty="0"/>
              <a:t>Between the hours of 11 and 3am = most non-REM cycles occur = restorative sleep for growth and healing. </a:t>
            </a:r>
            <a:endParaRPr lang="en-US" dirty="0"/>
          </a:p>
          <a:p>
            <a:pPr marL="171450" indent="-171450">
              <a:buFont typeface="Arial"/>
              <a:buChar char="•"/>
            </a:pPr>
            <a:r>
              <a:rPr lang="en-GB" dirty="0"/>
              <a:t>Between the hours of 3am and 7am = most cycles are REM = memory processing. </a:t>
            </a:r>
            <a:endParaRPr lang="en-US" dirty="0"/>
          </a:p>
          <a:p>
            <a:endParaRPr lang="en-US" b="1" dirty="0"/>
          </a:p>
          <a:p>
            <a:pPr>
              <a:buFont typeface="Arial"/>
            </a:pPr>
            <a:r>
              <a:rPr lang="en-US" dirty="0"/>
              <a:t>Sometimes we think we can  get more done in a day if you sleep less, but your brain is still working whilst you sleep – it’s processing memories and resting your body</a:t>
            </a:r>
            <a:endParaRPr lang="en-US" dirty="0">
              <a:cs typeface="Calibri"/>
            </a:endParaRPr>
          </a:p>
          <a:p>
            <a:pPr marL="342900" indent="-342900">
              <a:buFont typeface="Arial"/>
              <a:buChar char="•"/>
            </a:pPr>
            <a:endParaRPr lang="en-US" b="1" dirty="0">
              <a:cs typeface="Calibri"/>
            </a:endParaRPr>
          </a:p>
          <a:p>
            <a:pPr marL="342900" indent="-342900">
              <a:buFont typeface="Arial"/>
              <a:buChar char="•"/>
            </a:pPr>
            <a:endParaRPr lang="en-US" b="1" dirty="0"/>
          </a:p>
          <a:p>
            <a:pPr marL="342900" indent="-342900">
              <a:buFont typeface="Arial"/>
              <a:buChar char="•"/>
            </a:pPr>
            <a:endParaRPr lang="en-GB" baseline="0" dirty="0"/>
          </a:p>
        </p:txBody>
      </p:sp>
      <p:sp>
        <p:nvSpPr>
          <p:cNvPr id="4" name="Slide Number Placeholder 3"/>
          <p:cNvSpPr>
            <a:spLocks noGrp="1"/>
          </p:cNvSpPr>
          <p:nvPr>
            <p:ph type="sldNum" sz="quarter" idx="10"/>
          </p:nvPr>
        </p:nvSpPr>
        <p:spPr/>
        <p:txBody>
          <a:bodyPr/>
          <a:lstStyle/>
          <a:p>
            <a:fld id="{812CBC23-9250-7349-A59D-41C845E0C87D}" type="slidenum">
              <a:rPr lang="en-US" smtClean="0"/>
              <a:t>16</a:t>
            </a:fld>
            <a:endParaRPr lang="en-US"/>
          </a:p>
        </p:txBody>
      </p:sp>
    </p:spTree>
    <p:extLst>
      <p:ext uri="{BB962C8B-B14F-4D97-AF65-F5344CB8AC3E}">
        <p14:creationId xmlns:p14="http://schemas.microsoft.com/office/powerpoint/2010/main" val="41146309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Define </a:t>
            </a:r>
            <a:r>
              <a:rPr lang="en-US" dirty="0"/>
              <a:t>revision: Revising is the study of work you have done, in order to prepare for an exam (Cambridge Dictionary)</a:t>
            </a:r>
            <a:endParaRPr lang="en-US" dirty="0">
              <a:cs typeface="Calibri"/>
            </a:endParaRPr>
          </a:p>
          <a:p>
            <a:endParaRPr lang="en-US" dirty="0">
              <a:cs typeface="Calibri"/>
            </a:endParaRPr>
          </a:p>
          <a:p>
            <a:pPr marL="171450" indent="-171450">
              <a:buFontTx/>
              <a:buChar char="-"/>
            </a:pPr>
            <a:endParaRPr lang="en-US" dirty="0">
              <a:cs typeface="Calibri"/>
            </a:endParaRPr>
          </a:p>
        </p:txBody>
      </p:sp>
      <p:sp>
        <p:nvSpPr>
          <p:cNvPr id="4" name="Slide Number Placeholder 3"/>
          <p:cNvSpPr>
            <a:spLocks noGrp="1"/>
          </p:cNvSpPr>
          <p:nvPr>
            <p:ph type="sldNum" sz="quarter" idx="5"/>
          </p:nvPr>
        </p:nvSpPr>
        <p:spPr/>
        <p:txBody>
          <a:bodyPr/>
          <a:lstStyle/>
          <a:p>
            <a:fld id="{6F4B6510-053C-49EA-AEDE-7C34AE614E3D}" type="slidenum">
              <a:rPr lang="en-GB" smtClean="0"/>
              <a:t>17</a:t>
            </a:fld>
            <a:endParaRPr lang="en-GB"/>
          </a:p>
        </p:txBody>
      </p:sp>
    </p:spTree>
    <p:extLst>
      <p:ext uri="{BB962C8B-B14F-4D97-AF65-F5344CB8AC3E}">
        <p14:creationId xmlns:p14="http://schemas.microsoft.com/office/powerpoint/2010/main" val="19375878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Top Tips to Revise:</a:t>
            </a:r>
            <a:endParaRPr lang="en-GB" dirty="0"/>
          </a:p>
          <a:p>
            <a:r>
              <a:rPr lang="en-US" dirty="0"/>
              <a:t>Wellbeing: </a:t>
            </a:r>
            <a:endParaRPr lang="en-GB"/>
          </a:p>
          <a:p>
            <a:pPr marL="171450" indent="-171450">
              <a:buFont typeface="Arial"/>
              <a:buChar char="•"/>
            </a:pPr>
            <a:r>
              <a:rPr lang="en-US" dirty="0"/>
              <a:t>Remember to give yourself plenty of sleep during busy periods. </a:t>
            </a:r>
            <a:endParaRPr lang="en-US" dirty="0">
              <a:cs typeface="Calibri"/>
            </a:endParaRPr>
          </a:p>
          <a:p>
            <a:pPr marL="171450" indent="-171450">
              <a:buFont typeface="Arial"/>
              <a:buChar char="•"/>
            </a:pPr>
            <a:r>
              <a:rPr lang="en-US" dirty="0"/>
              <a:t>Stay healthy – drink water, get a good amount of exercise (30 minutes, 3 times a week) and try to get fresh air when you can</a:t>
            </a:r>
            <a:endParaRPr lang="en-US" dirty="0">
              <a:cs typeface="Calibri"/>
            </a:endParaRPr>
          </a:p>
          <a:p>
            <a:r>
              <a:rPr lang="en-US" dirty="0">
                <a:cs typeface="Calibri"/>
              </a:rPr>
              <a:t>Skills:</a:t>
            </a:r>
          </a:p>
          <a:p>
            <a:pPr marL="171450" indent="-171450">
              <a:buFont typeface="Arial"/>
              <a:buChar char="•"/>
            </a:pPr>
            <a:r>
              <a:rPr lang="en-US" dirty="0">
                <a:cs typeface="Calibri"/>
              </a:rPr>
              <a:t>Plan your time effectively and realistically</a:t>
            </a:r>
          </a:p>
          <a:p>
            <a:pPr marL="171450" indent="-171450">
              <a:buFont typeface="Arial"/>
              <a:buChar char="•"/>
            </a:pPr>
            <a:r>
              <a:rPr lang="en-US" dirty="0">
                <a:cs typeface="Calibri"/>
              </a:rPr>
              <a:t>Do some wider reading or research to understand the subject in more detail</a:t>
            </a:r>
          </a:p>
          <a:p>
            <a:pPr marL="171450" indent="-171450">
              <a:buFont typeface="Arial"/>
              <a:buChar char="•"/>
            </a:pPr>
            <a:endParaRPr lang="en-US" dirty="0">
              <a:cs typeface="Calibri"/>
            </a:endParaRPr>
          </a:p>
        </p:txBody>
      </p:sp>
      <p:sp>
        <p:nvSpPr>
          <p:cNvPr id="4" name="Slide Number Placeholder 3"/>
          <p:cNvSpPr>
            <a:spLocks noGrp="1"/>
          </p:cNvSpPr>
          <p:nvPr>
            <p:ph type="sldNum" sz="quarter" idx="5"/>
          </p:nvPr>
        </p:nvSpPr>
        <p:spPr/>
        <p:txBody>
          <a:bodyPr/>
          <a:lstStyle/>
          <a:p>
            <a:fld id="{6F4B6510-053C-49EA-AEDE-7C34AE614E3D}" type="slidenum">
              <a:rPr lang="en-GB" smtClean="0"/>
              <a:t>18</a:t>
            </a:fld>
            <a:endParaRPr lang="en-GB"/>
          </a:p>
        </p:txBody>
      </p:sp>
    </p:spTree>
    <p:extLst>
      <p:ext uri="{BB962C8B-B14F-4D97-AF65-F5344CB8AC3E}">
        <p14:creationId xmlns:p14="http://schemas.microsoft.com/office/powerpoint/2010/main" val="23220691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0" u="none" dirty="0"/>
              <a:t>Follow @</a:t>
            </a:r>
            <a:r>
              <a:rPr lang="en-GB" sz="1400" b="0" u="none" dirty="0" err="1"/>
              <a:t>HelloFutureCCOP</a:t>
            </a:r>
            <a:r>
              <a:rPr lang="en-GB" sz="1400" b="0" u="none" baseline="0" dirty="0"/>
              <a:t> on Twitter, Instagram and Facebook to find out more! </a:t>
            </a:r>
          </a:p>
          <a:p>
            <a:endParaRPr lang="en-GB" sz="1400" b="0" u="none" baseline="0" dirty="0"/>
          </a:p>
          <a:p>
            <a:r>
              <a:rPr lang="en-GB" sz="1400" b="0" u="none" baseline="0" dirty="0"/>
              <a:t>If there is time – presenters may want to share some of their own top revision tips! </a:t>
            </a:r>
            <a:endParaRPr lang="en-GB" sz="1400" b="0" u="none" dirty="0"/>
          </a:p>
        </p:txBody>
      </p:sp>
      <p:sp>
        <p:nvSpPr>
          <p:cNvPr id="4" name="Slide Number Placeholder 3"/>
          <p:cNvSpPr>
            <a:spLocks noGrp="1"/>
          </p:cNvSpPr>
          <p:nvPr>
            <p:ph type="sldNum" sz="quarter" idx="10"/>
          </p:nvPr>
        </p:nvSpPr>
        <p:spPr/>
        <p:txBody>
          <a:bodyPr/>
          <a:lstStyle/>
          <a:p>
            <a:fld id="{6F4B6510-053C-49EA-AEDE-7C34AE614E3D}" type="slidenum">
              <a:rPr lang="en-GB" smtClean="0"/>
              <a:t>19</a:t>
            </a:fld>
            <a:endParaRPr lang="en-GB"/>
          </a:p>
        </p:txBody>
      </p:sp>
    </p:spTree>
    <p:extLst>
      <p:ext uri="{BB962C8B-B14F-4D97-AF65-F5344CB8AC3E}">
        <p14:creationId xmlns:p14="http://schemas.microsoft.com/office/powerpoint/2010/main" val="2267786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dirty="0"/>
              <a:t>Introduction</a:t>
            </a:r>
            <a:r>
              <a:rPr lang="en-GB" b="1" u="sng" baseline="0" dirty="0"/>
              <a:t> to Hello Future</a:t>
            </a:r>
          </a:p>
          <a:p>
            <a:endParaRPr lang="en-GB" b="1" u="sng" baseline="0"/>
          </a:p>
          <a:p>
            <a:r>
              <a:rPr lang="en-GB" b="0" u="none" baseline="0" dirty="0"/>
              <a:t>[Presenter] Introduce the Hello Future Programme, to cover:</a:t>
            </a:r>
            <a:endParaRPr lang="en-GB" b="0" u="none" baseline="0" dirty="0">
              <a:cs typeface="Calibri"/>
            </a:endParaRPr>
          </a:p>
          <a:p>
            <a:pPr marL="171450" indent="-171450">
              <a:buFontTx/>
              <a:buChar char="-"/>
            </a:pPr>
            <a:r>
              <a:rPr lang="en-GB" b="0" u="none" baseline="0" dirty="0"/>
              <a:t>Our main aim: to help </a:t>
            </a:r>
            <a:r>
              <a:rPr lang="en-GB" dirty="0"/>
              <a:t>learners</a:t>
            </a:r>
            <a:r>
              <a:rPr lang="en-GB" b="0" u="none" baseline="0" dirty="0"/>
              <a:t> to progress on to Higher Education (explain this term, including University, Higher Apprenticeships)</a:t>
            </a:r>
          </a:p>
          <a:p>
            <a:pPr marL="171450" indent="-171450">
              <a:buFontTx/>
              <a:buChar char="-"/>
            </a:pPr>
            <a:r>
              <a:rPr lang="en-GB" b="0" u="none" baseline="0" dirty="0"/>
              <a:t>What we do: covering our schools programme as well as past and upcoming out of school events and activities.</a:t>
            </a:r>
            <a:r>
              <a:rPr lang="en-GB" dirty="0"/>
              <a:t> </a:t>
            </a:r>
            <a:endParaRPr lang="en-GB" b="0" u="none" baseline="0" dirty="0">
              <a:cs typeface="Calibri"/>
            </a:endParaRPr>
          </a:p>
          <a:p>
            <a:pPr marL="171450" indent="-171450">
              <a:buFontTx/>
              <a:buChar char="-"/>
            </a:pPr>
            <a:endParaRPr lang="en-GB" b="0" u="none" baseline="0"/>
          </a:p>
          <a:p>
            <a:pPr marL="171450" indent="-171450">
              <a:buFontTx/>
              <a:buChar char="-"/>
            </a:pPr>
            <a:r>
              <a:rPr lang="en-GB" b="0" u="none" baseline="0" dirty="0"/>
              <a:t>More information on these can be found at: www.hellofuture.ac.uk</a:t>
            </a:r>
            <a:endParaRPr lang="en-GB" b="0" u="none" baseline="0" dirty="0">
              <a:cs typeface="Calibri"/>
            </a:endParaRPr>
          </a:p>
        </p:txBody>
      </p:sp>
      <p:sp>
        <p:nvSpPr>
          <p:cNvPr id="4" name="Slide Number Placeholder 3"/>
          <p:cNvSpPr>
            <a:spLocks noGrp="1"/>
          </p:cNvSpPr>
          <p:nvPr>
            <p:ph type="sldNum" sz="quarter" idx="10"/>
          </p:nvPr>
        </p:nvSpPr>
        <p:spPr/>
        <p:txBody>
          <a:bodyPr/>
          <a:lstStyle/>
          <a:p>
            <a:fld id="{812CBC23-9250-7349-A59D-41C845E0C87D}" type="slidenum">
              <a:rPr lang="en-US" smtClean="0"/>
              <a:t>2</a:t>
            </a:fld>
            <a:endParaRPr lang="en-US"/>
          </a:p>
        </p:txBody>
      </p:sp>
    </p:spTree>
    <p:extLst>
      <p:ext uri="{BB962C8B-B14F-4D97-AF65-F5344CB8AC3E}">
        <p14:creationId xmlns:p14="http://schemas.microsoft.com/office/powerpoint/2010/main" val="21096682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dirty="0">
                <a:cs typeface="Calibri"/>
              </a:rPr>
              <a:t>Learner Outcomes</a:t>
            </a:r>
            <a:endParaRPr lang="en-GB" b="1" u="sng" baseline="0" dirty="0">
              <a:cs typeface="Calibri"/>
            </a:endParaRPr>
          </a:p>
          <a:p>
            <a:pPr marL="171450" indent="-171450">
              <a:buFontTx/>
              <a:buChar char="-"/>
            </a:pPr>
            <a:r>
              <a:rPr lang="en-GB" sz="1200" b="0" i="0" kern="1200" dirty="0">
                <a:solidFill>
                  <a:schemeClr val="tx1"/>
                </a:solidFill>
                <a:effectLst/>
                <a:latin typeface="+mn-lt"/>
                <a:ea typeface="+mn-ea"/>
                <a:cs typeface="+mn-cs"/>
              </a:rPr>
              <a:t>Learners can identify a range of lifestyle factors. </a:t>
            </a:r>
          </a:p>
          <a:p>
            <a:pPr marL="171450" indent="-171450">
              <a:buFontTx/>
              <a:buChar char="-"/>
            </a:pPr>
            <a:r>
              <a:rPr lang="en-GB" sz="1200" b="0" i="0" kern="1200" dirty="0">
                <a:solidFill>
                  <a:schemeClr val="tx1"/>
                </a:solidFill>
                <a:effectLst/>
                <a:latin typeface="+mn-lt"/>
                <a:ea typeface="+mn-ea"/>
                <a:cs typeface="+mn-cs"/>
              </a:rPr>
              <a:t>Learners can describe how lifestyle factors impact on their own lives.</a:t>
            </a:r>
            <a:r>
              <a:rPr lang="en-GB" dirty="0"/>
              <a:t> </a:t>
            </a:r>
            <a:endParaRPr lang="en-GB" sz="1200" b="0" i="0" kern="1200" dirty="0">
              <a:solidFill>
                <a:schemeClr val="tx1"/>
              </a:solidFill>
              <a:effectLst/>
              <a:latin typeface="+mn-lt"/>
              <a:cs typeface="Calibri"/>
            </a:endParaRPr>
          </a:p>
          <a:p>
            <a:pPr marL="171450" indent="-171450">
              <a:buFontTx/>
              <a:buChar char="-"/>
            </a:pPr>
            <a:r>
              <a:rPr lang="en-GB" sz="1200" b="0" i="0" kern="1200" dirty="0">
                <a:solidFill>
                  <a:schemeClr val="tx1"/>
                </a:solidFill>
                <a:effectLst/>
                <a:latin typeface="+mn-lt"/>
                <a:ea typeface="+mn-ea"/>
                <a:cs typeface="+mn-cs"/>
              </a:rPr>
              <a:t>Learners can reflect on how to make changes to reduce negative effects and promote positive ones. </a:t>
            </a:r>
          </a:p>
          <a:p>
            <a:pPr marL="171450" indent="-171450">
              <a:buFontTx/>
              <a:buChar char="-"/>
            </a:pPr>
            <a:r>
              <a:rPr lang="en-GB" sz="1200" b="0" i="0" kern="1200" dirty="0">
                <a:solidFill>
                  <a:schemeClr val="tx1"/>
                </a:solidFill>
                <a:effectLst/>
                <a:latin typeface="+mn-lt"/>
                <a:ea typeface="+mn-ea"/>
                <a:cs typeface="+mn-cs"/>
              </a:rPr>
              <a:t>Learners can identify how lifestyle factors may impact education.</a:t>
            </a:r>
            <a:endParaRPr lang="en-GB" b="0" u="none" baseline="0" dirty="0"/>
          </a:p>
        </p:txBody>
      </p:sp>
      <p:sp>
        <p:nvSpPr>
          <p:cNvPr id="4" name="Slide Number Placeholder 3"/>
          <p:cNvSpPr>
            <a:spLocks noGrp="1"/>
          </p:cNvSpPr>
          <p:nvPr>
            <p:ph type="sldNum" sz="quarter" idx="10"/>
          </p:nvPr>
        </p:nvSpPr>
        <p:spPr/>
        <p:txBody>
          <a:bodyPr/>
          <a:lstStyle/>
          <a:p>
            <a:fld id="{812CBC23-9250-7349-A59D-41C845E0C87D}" type="slidenum">
              <a:rPr lang="en-US" smtClean="0"/>
              <a:t>3</a:t>
            </a:fld>
            <a:endParaRPr lang="en-US"/>
          </a:p>
        </p:txBody>
      </p:sp>
    </p:spTree>
    <p:extLst>
      <p:ext uri="{BB962C8B-B14F-4D97-AF65-F5344CB8AC3E}">
        <p14:creationId xmlns:p14="http://schemas.microsoft.com/office/powerpoint/2010/main" val="22652223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baseline="0" dirty="0"/>
              <a:t>[Explain that you are going to begin the session with a guessing game – there will be a prize for the person who guesses correctly]</a:t>
            </a:r>
          </a:p>
          <a:p>
            <a:pPr marL="0" indent="0">
              <a:buFontTx/>
              <a:buNone/>
            </a:pPr>
            <a:endParaRPr lang="en-GB" baseline="0" dirty="0"/>
          </a:p>
          <a:p>
            <a:r>
              <a:rPr lang="en-GB" dirty="0"/>
              <a:t>Learners </a:t>
            </a:r>
            <a:r>
              <a:rPr lang="en-GB" baseline="0" dirty="0"/>
              <a:t>must guess what the number on the board is a countdown to – </a:t>
            </a:r>
            <a:r>
              <a:rPr lang="en-GB" b="1" baseline="0" dirty="0"/>
              <a:t>the presenter will have to edit this number as it will be dependent on the date of delivery.</a:t>
            </a:r>
            <a:r>
              <a:rPr lang="en-GB" b="1" dirty="0"/>
              <a:t> </a:t>
            </a:r>
            <a:endParaRPr lang="en-GB" b="1" baseline="0" dirty="0"/>
          </a:p>
          <a:p>
            <a:pPr marL="0" indent="0">
              <a:buFontTx/>
              <a:buNone/>
            </a:pPr>
            <a:endParaRPr lang="en-GB" b="1" baseline="0" dirty="0"/>
          </a:p>
          <a:p>
            <a:pPr marL="0" indent="0">
              <a:buFontTx/>
              <a:buNone/>
            </a:pPr>
            <a:r>
              <a:rPr lang="en-GB" b="0" baseline="0" dirty="0"/>
              <a:t>Once the learners have guessed (if they haven’t – give the prize to the guess which was closest) you can reveal the next animation ‘until results day’</a:t>
            </a:r>
          </a:p>
        </p:txBody>
      </p:sp>
      <p:sp>
        <p:nvSpPr>
          <p:cNvPr id="4" name="Slide Number Placeholder 3"/>
          <p:cNvSpPr>
            <a:spLocks noGrp="1"/>
          </p:cNvSpPr>
          <p:nvPr>
            <p:ph type="sldNum" sz="quarter" idx="10"/>
          </p:nvPr>
        </p:nvSpPr>
        <p:spPr/>
        <p:txBody>
          <a:bodyPr/>
          <a:lstStyle/>
          <a:p>
            <a:fld id="{6F4B6510-053C-49EA-AEDE-7C34AE614E3D}" type="slidenum">
              <a:rPr lang="en-GB" smtClean="0"/>
              <a:t>4</a:t>
            </a:fld>
            <a:endParaRPr lang="en-GB"/>
          </a:p>
        </p:txBody>
      </p:sp>
    </p:spTree>
    <p:extLst>
      <p:ext uri="{BB962C8B-B14F-4D97-AF65-F5344CB8AC3E}">
        <p14:creationId xmlns:p14="http://schemas.microsoft.com/office/powerpoint/2010/main" val="2730899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6F4B6510-053C-49EA-AEDE-7C34AE614E3D}" type="slidenum">
              <a:rPr lang="en-GB" smtClean="0"/>
              <a:t>5</a:t>
            </a:fld>
            <a:endParaRPr lang="en-GB"/>
          </a:p>
        </p:txBody>
      </p:sp>
    </p:spTree>
    <p:extLst>
      <p:ext uri="{BB962C8B-B14F-4D97-AF65-F5344CB8AC3E}">
        <p14:creationId xmlns:p14="http://schemas.microsoft.com/office/powerpoint/2010/main" val="665561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Why don’t we revise? - Get the learners to discuss in pairs/groups the reasons they avoid homework and revision [stress they can be any reason and each answer is valid]</a:t>
            </a:r>
            <a:endParaRPr lang="en-US" dirty="0">
              <a:cs typeface="Calibri" panose="020F0502020204030204"/>
            </a:endParaRPr>
          </a:p>
          <a:p>
            <a:pPr>
              <a:buFont typeface="Symbol"/>
            </a:pPr>
            <a:endParaRPr lang="en-GB" dirty="0">
              <a:cs typeface="Calibri" panose="020F0502020204030204"/>
            </a:endParaRPr>
          </a:p>
          <a:p>
            <a:r>
              <a:rPr lang="en-GB" baseline="0" dirty="0">
                <a:cs typeface="+mn-cs"/>
              </a:rPr>
              <a:t>Ask learners and staff around the room if they have ever used one of the following excuses</a:t>
            </a:r>
            <a:r>
              <a:rPr lang="en-GB" dirty="0"/>
              <a:t> [this can be done as stand up sit down/or raise your hand if...]</a:t>
            </a:r>
            <a:endParaRPr lang="en-GB" baseline="0" dirty="0">
              <a:cs typeface="Calibri"/>
            </a:endParaRPr>
          </a:p>
          <a:p>
            <a:pPr marL="228600" indent="-228600">
              <a:buFont typeface="Symbol"/>
              <a:buAutoNum type="arabicParenR"/>
            </a:pPr>
            <a:r>
              <a:rPr lang="en-GB" b="1" baseline="0" dirty="0">
                <a:cs typeface="+mn-cs"/>
              </a:rPr>
              <a:t>‘It’s too boring’ </a:t>
            </a:r>
            <a:r>
              <a:rPr lang="en-GB" baseline="0" dirty="0">
                <a:cs typeface="+mn-cs"/>
              </a:rPr>
              <a:t>– have you ever put off revision because you find a subject or a task boring?</a:t>
            </a:r>
          </a:p>
          <a:p>
            <a:pPr marL="228600" indent="-228600">
              <a:buFont typeface="Symbol"/>
              <a:buAutoNum type="arabicParenR"/>
            </a:pPr>
            <a:r>
              <a:rPr lang="en-GB" b="1" baseline="0" dirty="0">
                <a:cs typeface="+mn-cs"/>
              </a:rPr>
              <a:t>‘I’m a procrastinator’ </a:t>
            </a:r>
            <a:r>
              <a:rPr lang="en-GB" baseline="0" dirty="0">
                <a:cs typeface="+mn-cs"/>
              </a:rPr>
              <a:t>– are you someone who always finds something else to do? Sometimes to the extent that you start doing different mundane tasks to put off from revision (such as doing the dishes or tidying your room)</a:t>
            </a:r>
          </a:p>
          <a:p>
            <a:pPr marL="228600" indent="-228600">
              <a:buFont typeface="Symbol"/>
              <a:buAutoNum type="arabicParenR"/>
            </a:pPr>
            <a:r>
              <a:rPr lang="en-GB" dirty="0"/>
              <a:t>Sat</a:t>
            </a:r>
            <a:r>
              <a:rPr lang="en-GB" baseline="0" dirty="0">
                <a:cs typeface="+mn-cs"/>
              </a:rPr>
              <a:t> down to revise but then </a:t>
            </a:r>
            <a:r>
              <a:rPr lang="en-GB" b="1" baseline="0" dirty="0">
                <a:cs typeface="+mn-cs"/>
              </a:rPr>
              <a:t>got distracted </a:t>
            </a:r>
            <a:r>
              <a:rPr lang="en-GB" dirty="0"/>
              <a:t>halfway</a:t>
            </a:r>
            <a:r>
              <a:rPr lang="en-GB" baseline="0" dirty="0">
                <a:cs typeface="+mn-cs"/>
              </a:rPr>
              <a:t> through and didn’t finish the task</a:t>
            </a:r>
            <a:endParaRPr lang="en-GB" baseline="0" dirty="0">
              <a:cs typeface="Calibri"/>
            </a:endParaRPr>
          </a:p>
          <a:p>
            <a:pPr marL="228600" indent="-228600">
              <a:buFont typeface="Symbol"/>
              <a:buAutoNum type="arabicParenR"/>
            </a:pPr>
            <a:r>
              <a:rPr lang="en-GB" b="1" baseline="0" dirty="0">
                <a:cs typeface="+mn-cs"/>
              </a:rPr>
              <a:t>‘Too tired’ </a:t>
            </a:r>
            <a:r>
              <a:rPr lang="en-GB" baseline="0" dirty="0">
                <a:cs typeface="+mn-cs"/>
              </a:rPr>
              <a:t>– are you too tired or overwhelmed with balancing all your revision and homework already?</a:t>
            </a:r>
            <a:br>
              <a:rPr lang="en-GB" baseline="0" dirty="0">
                <a:cs typeface="+mn-cs"/>
              </a:rPr>
            </a:br>
            <a:endParaRPr lang="en-GB" baseline="0" dirty="0">
              <a:cs typeface="+mn-cs"/>
            </a:endParaRPr>
          </a:p>
          <a:p>
            <a:pPr>
              <a:buFont typeface="Symbol"/>
            </a:pPr>
            <a:r>
              <a:rPr lang="en-GB" baseline="0" dirty="0">
                <a:cs typeface="+mn-cs"/>
              </a:rPr>
              <a:t>Explain that you will address each of these excuses with practical ways or ‘revision hacks’ to get over them.</a:t>
            </a:r>
            <a:r>
              <a:rPr lang="en-GB" dirty="0"/>
              <a:t> </a:t>
            </a:r>
            <a:endParaRPr lang="en-US" dirty="0">
              <a:cs typeface="Calibri"/>
            </a:endParaRPr>
          </a:p>
        </p:txBody>
      </p:sp>
      <p:sp>
        <p:nvSpPr>
          <p:cNvPr id="4" name="Slide Number Placeholder 3"/>
          <p:cNvSpPr>
            <a:spLocks noGrp="1"/>
          </p:cNvSpPr>
          <p:nvPr>
            <p:ph type="sldNum" sz="quarter" idx="5"/>
          </p:nvPr>
        </p:nvSpPr>
        <p:spPr/>
        <p:txBody>
          <a:bodyPr/>
          <a:lstStyle/>
          <a:p>
            <a:fld id="{6F4B6510-053C-49EA-AEDE-7C34AE614E3D}" type="slidenum">
              <a:rPr lang="en-GB" smtClean="0"/>
              <a:t>6</a:t>
            </a:fld>
            <a:endParaRPr lang="en-GB"/>
          </a:p>
        </p:txBody>
      </p:sp>
    </p:spTree>
    <p:extLst>
      <p:ext uri="{BB962C8B-B14F-4D97-AF65-F5344CB8AC3E}">
        <p14:creationId xmlns:p14="http://schemas.microsoft.com/office/powerpoint/2010/main" val="36221346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Symbol"/>
              <a:buNone/>
            </a:pPr>
            <a:r>
              <a:rPr lang="en-GB" dirty="0">
                <a:cs typeface="+mn-cs"/>
              </a:rPr>
              <a:t>If your excuse was – It’s too boring…</a:t>
            </a:r>
          </a:p>
          <a:p>
            <a:pPr marL="0" indent="0">
              <a:buFont typeface="Symbol"/>
              <a:buNone/>
            </a:pPr>
            <a:endParaRPr lang="en-GB" dirty="0">
              <a:cs typeface="+mn-cs"/>
            </a:endParaRPr>
          </a:p>
          <a:p>
            <a:r>
              <a:rPr lang="en-GB" dirty="0">
                <a:cs typeface="+mn-cs"/>
              </a:rPr>
              <a:t>Make it interesting by switching things up</a:t>
            </a:r>
            <a:r>
              <a:rPr lang="en-GB" baseline="0" dirty="0">
                <a:cs typeface="+mn-cs"/>
              </a:rPr>
              <a:t> – change the format and the way you revise</a:t>
            </a:r>
            <a:r>
              <a:rPr lang="en-GB" dirty="0"/>
              <a:t>. </a:t>
            </a:r>
            <a:r>
              <a:rPr lang="en-GB" baseline="0" dirty="0">
                <a:cs typeface="+mn-cs"/>
              </a:rPr>
              <a:t>For example:</a:t>
            </a:r>
            <a:endParaRPr lang="en-GB" baseline="0" dirty="0">
              <a:cs typeface="Calibri"/>
            </a:endParaRPr>
          </a:p>
          <a:p>
            <a:pPr marL="171450" indent="-171450">
              <a:buFont typeface="Arial"/>
              <a:buChar char="•"/>
            </a:pPr>
            <a:r>
              <a:rPr lang="en-GB" baseline="0" dirty="0">
                <a:cs typeface="+mn-cs"/>
              </a:rPr>
              <a:t>If you’re bored of working alone – sometimes when working in a group or pair – your friends can help make the subject more interesting – you can also share each </a:t>
            </a:r>
            <a:r>
              <a:rPr lang="en-GB" dirty="0"/>
              <a:t>other's</a:t>
            </a:r>
            <a:r>
              <a:rPr lang="en-GB" baseline="0" dirty="0">
                <a:cs typeface="+mn-cs"/>
              </a:rPr>
              <a:t> knowledge. And plan in study breaks together.</a:t>
            </a:r>
            <a:endParaRPr lang="en-GB" baseline="0" dirty="0">
              <a:cs typeface="Calibri" panose="020F0502020204030204"/>
            </a:endParaRPr>
          </a:p>
          <a:p>
            <a:pPr marL="171450" indent="-171450">
              <a:buFont typeface="Arial"/>
              <a:buChar char="•"/>
            </a:pPr>
            <a:r>
              <a:rPr lang="en-GB" baseline="0" dirty="0">
                <a:cs typeface="+mn-cs"/>
              </a:rPr>
              <a:t>Change the tools you use to revise – draw pictures, make your own colourful mind-maps, use post-it notes around the house in places which will help you to remember certain facts. Try using your phone to take notes – then look at it every now and then when you have a moment. </a:t>
            </a:r>
            <a:endParaRPr lang="en-GB" baseline="0" dirty="0">
              <a:cs typeface="Calibri" panose="020F0502020204030204"/>
            </a:endParaRPr>
          </a:p>
          <a:p>
            <a:pPr marL="171450" indent="-171450">
              <a:buFont typeface="Arial"/>
              <a:buChar char="•"/>
            </a:pPr>
            <a:r>
              <a:rPr lang="en-GB" baseline="0" dirty="0">
                <a:cs typeface="+mn-cs"/>
              </a:rPr>
              <a:t>Doing some ‘wider-reading’ can help to make the subject interesting to you – try finding a documentary or revision video on YouTube – this will help by generating interest and giving more context to the subject that you are studying.</a:t>
            </a:r>
            <a:endParaRPr lang="en-GB" dirty="0">
              <a:cs typeface="Calibri" panose="020F0502020204030204"/>
            </a:endParaRPr>
          </a:p>
          <a:p>
            <a:pPr marL="171450" indent="-171450">
              <a:buFont typeface="Arial"/>
              <a:buChar char="•"/>
            </a:pPr>
            <a:endParaRPr lang="en-US" dirty="0">
              <a:cs typeface="Calibri"/>
            </a:endParaRPr>
          </a:p>
        </p:txBody>
      </p:sp>
      <p:sp>
        <p:nvSpPr>
          <p:cNvPr id="4" name="Slide Number Placeholder 3"/>
          <p:cNvSpPr>
            <a:spLocks noGrp="1"/>
          </p:cNvSpPr>
          <p:nvPr>
            <p:ph type="sldNum" sz="quarter" idx="5"/>
          </p:nvPr>
        </p:nvSpPr>
        <p:spPr/>
        <p:txBody>
          <a:bodyPr/>
          <a:lstStyle/>
          <a:p>
            <a:fld id="{6F4B6510-053C-49EA-AEDE-7C34AE614E3D}" type="slidenum">
              <a:rPr lang="en-GB" smtClean="0"/>
              <a:t>7</a:t>
            </a:fld>
            <a:endParaRPr lang="en-GB"/>
          </a:p>
        </p:txBody>
      </p:sp>
    </p:spTree>
    <p:extLst>
      <p:ext uri="{BB962C8B-B14F-4D97-AF65-F5344CB8AC3E}">
        <p14:creationId xmlns:p14="http://schemas.microsoft.com/office/powerpoint/2010/main" val="4021616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mn-cs"/>
              </a:rPr>
              <a:t>Emphasise that this app is an easy</a:t>
            </a:r>
            <a:r>
              <a:rPr lang="en-GB" baseline="0" dirty="0">
                <a:cs typeface="+mn-cs"/>
              </a:rPr>
              <a:t> way to revise on the go.</a:t>
            </a:r>
            <a:endParaRPr lang="en-US" dirty="0"/>
          </a:p>
          <a:p>
            <a:r>
              <a:rPr lang="en-GB" baseline="0" dirty="0">
                <a:cs typeface="+mn-cs"/>
              </a:rPr>
              <a:t>You can create your own revision quizzes and games, and then use them to </a:t>
            </a:r>
            <a:r>
              <a:rPr lang="en-GB" dirty="0"/>
              <a:t>practice</a:t>
            </a:r>
            <a:r>
              <a:rPr lang="en-GB" baseline="0" dirty="0">
                <a:cs typeface="+mn-cs"/>
              </a:rPr>
              <a:t> whenever you want. You can share them with your friends and also check out the resources that have already been created by other users.</a:t>
            </a:r>
            <a:r>
              <a:rPr lang="en-GB" dirty="0"/>
              <a:t> </a:t>
            </a:r>
            <a:endParaRPr lang="en-US" dirty="0">
              <a:cs typeface="Calibri"/>
            </a:endParaRPr>
          </a:p>
          <a:p>
            <a:pPr marL="171450" indent="-171450">
              <a:buFontTx/>
              <a:buChar char="-"/>
            </a:pPr>
            <a:endParaRPr lang="en-US" dirty="0">
              <a:cs typeface="Calibri"/>
            </a:endParaRPr>
          </a:p>
        </p:txBody>
      </p:sp>
      <p:sp>
        <p:nvSpPr>
          <p:cNvPr id="4" name="Slide Number Placeholder 3"/>
          <p:cNvSpPr>
            <a:spLocks noGrp="1"/>
          </p:cNvSpPr>
          <p:nvPr>
            <p:ph type="sldNum" sz="quarter" idx="5"/>
          </p:nvPr>
        </p:nvSpPr>
        <p:spPr/>
        <p:txBody>
          <a:bodyPr/>
          <a:lstStyle/>
          <a:p>
            <a:fld id="{6F4B6510-053C-49EA-AEDE-7C34AE614E3D}" type="slidenum">
              <a:rPr lang="en-GB" smtClean="0"/>
              <a:t>8</a:t>
            </a:fld>
            <a:endParaRPr lang="en-GB"/>
          </a:p>
        </p:txBody>
      </p:sp>
    </p:spTree>
    <p:extLst>
      <p:ext uri="{BB962C8B-B14F-4D97-AF65-F5344CB8AC3E}">
        <p14:creationId xmlns:p14="http://schemas.microsoft.com/office/powerpoint/2010/main" val="3459449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If</a:t>
            </a:r>
            <a:r>
              <a:rPr lang="en-US" baseline="0" dirty="0">
                <a:cs typeface="Calibri"/>
              </a:rPr>
              <a:t> your excuse </a:t>
            </a:r>
            <a:r>
              <a:rPr lang="en-US" dirty="0">
                <a:cs typeface="Calibri"/>
              </a:rPr>
              <a:t>was - that </a:t>
            </a:r>
            <a:r>
              <a:rPr lang="en-US" baseline="0" dirty="0">
                <a:cs typeface="Calibri"/>
              </a:rPr>
              <a:t>you are a ‘procrastinator’ </a:t>
            </a:r>
            <a:endParaRPr lang="en-US" dirty="0">
              <a:cs typeface="Calibri"/>
            </a:endParaRPr>
          </a:p>
          <a:p>
            <a:pPr marL="171450" indent="-171450">
              <a:buFont typeface="Arial"/>
              <a:buChar char="•"/>
            </a:pPr>
            <a:r>
              <a:rPr lang="en-US" dirty="0">
                <a:cs typeface="Calibri"/>
              </a:rPr>
              <a:t>Set</a:t>
            </a:r>
            <a:r>
              <a:rPr lang="en-US" baseline="0" dirty="0">
                <a:cs typeface="Calibri"/>
              </a:rPr>
              <a:t> yourself a realistic timetable</a:t>
            </a:r>
            <a:r>
              <a:rPr lang="en-US" dirty="0">
                <a:cs typeface="Calibri"/>
              </a:rPr>
              <a:t> so you don’t</a:t>
            </a:r>
            <a:r>
              <a:rPr lang="en-US" baseline="0" dirty="0">
                <a:cs typeface="Calibri"/>
              </a:rPr>
              <a:t> </a:t>
            </a:r>
            <a:r>
              <a:rPr lang="en-US" dirty="0">
                <a:cs typeface="Calibri"/>
              </a:rPr>
              <a:t>fall</a:t>
            </a:r>
            <a:r>
              <a:rPr lang="en-US" baseline="0" dirty="0">
                <a:cs typeface="Calibri"/>
              </a:rPr>
              <a:t> guilty of over-planning and then not sticking to the plan</a:t>
            </a:r>
            <a:r>
              <a:rPr lang="en-US" dirty="0">
                <a:cs typeface="Calibri"/>
              </a:rPr>
              <a:t> - </a:t>
            </a:r>
            <a:r>
              <a:rPr lang="en-US" baseline="0" dirty="0">
                <a:cs typeface="Calibri"/>
              </a:rPr>
              <a:t>Try to make a revision plan for a week and see how well you stick to it</a:t>
            </a:r>
            <a:r>
              <a:rPr lang="en-US" dirty="0">
                <a:cs typeface="Calibri"/>
              </a:rPr>
              <a:t>. If it didn't work see what you can change for your</a:t>
            </a:r>
            <a:r>
              <a:rPr lang="en-US" baseline="0" dirty="0">
                <a:cs typeface="Calibri"/>
              </a:rPr>
              <a:t> plan for next time.</a:t>
            </a:r>
            <a:r>
              <a:rPr lang="en-US" dirty="0">
                <a:cs typeface="Calibri"/>
              </a:rPr>
              <a:t> </a:t>
            </a:r>
            <a:endParaRPr lang="en-US" baseline="0" dirty="0">
              <a:cs typeface="Calibri"/>
            </a:endParaRPr>
          </a:p>
          <a:p>
            <a:pPr marL="171450" indent="-171450">
              <a:buFont typeface="Arial" panose="020B0604020202020204" pitchFamily="34" charset="0"/>
              <a:buChar char="•"/>
            </a:pPr>
            <a:r>
              <a:rPr lang="en-US" baseline="0" dirty="0">
                <a:cs typeface="Calibri"/>
              </a:rPr>
              <a:t>Use the tomato-timer technique – most </a:t>
            </a:r>
            <a:r>
              <a:rPr lang="en-US" dirty="0">
                <a:cs typeface="Calibri"/>
              </a:rPr>
              <a:t>learners </a:t>
            </a:r>
            <a:r>
              <a:rPr lang="en-US" baseline="0" dirty="0">
                <a:cs typeface="Calibri"/>
              </a:rPr>
              <a:t>will have come across this in school. A time management technique developed in the 1980s. The idea is to break down your work into 25minute intervals and give yourself 5 minutes in between those to do something </a:t>
            </a:r>
            <a:r>
              <a:rPr lang="en-US" dirty="0">
                <a:cs typeface="Calibri"/>
              </a:rPr>
              <a:t>unrelated</a:t>
            </a:r>
            <a:r>
              <a:rPr lang="en-US" baseline="0" dirty="0">
                <a:cs typeface="Calibri"/>
              </a:rPr>
              <a:t>.</a:t>
            </a:r>
            <a:r>
              <a:rPr lang="en-US" dirty="0">
                <a:cs typeface="Calibri"/>
              </a:rPr>
              <a:t> </a:t>
            </a:r>
            <a:endParaRPr lang="en-US" dirty="0"/>
          </a:p>
          <a:p>
            <a:pPr marL="171450" indent="-171450">
              <a:buFont typeface="Arial" panose="020B0604020202020204" pitchFamily="34" charset="0"/>
              <a:buChar char="•"/>
            </a:pPr>
            <a:r>
              <a:rPr lang="en-US" dirty="0" err="1"/>
              <a:t>Minimise</a:t>
            </a:r>
            <a:r>
              <a:rPr lang="en-US" dirty="0"/>
              <a:t> distractions – try and put your phone in a different room, or have a friend check in with you every now and then to see your progress.</a:t>
            </a:r>
            <a:endParaRPr lang="en-US" dirty="0">
              <a:cs typeface="Calibri"/>
            </a:endParaRPr>
          </a:p>
          <a:p>
            <a:pPr marL="171450" indent="-171450">
              <a:buFont typeface="Arial" panose="020B0604020202020204" pitchFamily="34" charset="0"/>
              <a:buChar char="•"/>
            </a:pPr>
            <a:endParaRPr lang="en-US" dirty="0">
              <a:cs typeface="Calibri"/>
            </a:endParaRPr>
          </a:p>
        </p:txBody>
      </p:sp>
      <p:sp>
        <p:nvSpPr>
          <p:cNvPr id="4" name="Slide Number Placeholder 3"/>
          <p:cNvSpPr>
            <a:spLocks noGrp="1"/>
          </p:cNvSpPr>
          <p:nvPr>
            <p:ph type="sldNum" sz="quarter" idx="5"/>
          </p:nvPr>
        </p:nvSpPr>
        <p:spPr/>
        <p:txBody>
          <a:bodyPr/>
          <a:lstStyle/>
          <a:p>
            <a:fld id="{6F4B6510-053C-49EA-AEDE-7C34AE614E3D}" type="slidenum">
              <a:rPr lang="en-GB" smtClean="0"/>
              <a:t>9</a:t>
            </a:fld>
            <a:endParaRPr lang="en-GB"/>
          </a:p>
        </p:txBody>
      </p:sp>
    </p:spTree>
    <p:extLst>
      <p:ext uri="{BB962C8B-B14F-4D97-AF65-F5344CB8AC3E}">
        <p14:creationId xmlns:p14="http://schemas.microsoft.com/office/powerpoint/2010/main" val="41195898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jpe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4.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 Id="rId4" Type="http://schemas.openxmlformats.org/officeDocument/2006/relationships/image" Target="../media/image3.jpe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2.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3.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4.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sp>
        <p:nvSpPr>
          <p:cNvPr id="12" name="Rectangle 11"/>
          <p:cNvSpPr/>
          <p:nvPr userDrawn="1"/>
        </p:nvSpPr>
        <p:spPr>
          <a:xfrm>
            <a:off x="0" y="0"/>
            <a:ext cx="12192000" cy="3968496"/>
          </a:xfrm>
          <a:prstGeom prst="rect">
            <a:avLst/>
          </a:prstGeom>
          <a:solidFill>
            <a:srgbClr val="007C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CC4"/>
              </a:solidFill>
            </a:endParaRPr>
          </a:p>
        </p:txBody>
      </p:sp>
      <p:cxnSp>
        <p:nvCxnSpPr>
          <p:cNvPr id="14" name="Straight Connector 13"/>
          <p:cNvCxnSpPr/>
          <p:nvPr userDrawn="1"/>
        </p:nvCxnSpPr>
        <p:spPr>
          <a:xfrm>
            <a:off x="407988" y="6346097"/>
            <a:ext cx="11376025"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3864" y="4622267"/>
            <a:ext cx="4176776" cy="1211928"/>
          </a:xfrm>
          <a:prstGeom prst="rect">
            <a:avLst/>
          </a:prstGeom>
        </p:spPr>
      </p:pic>
      <p:cxnSp>
        <p:nvCxnSpPr>
          <p:cNvPr id="15" name="Straight Connector 14"/>
          <p:cNvCxnSpPr/>
          <p:nvPr userDrawn="1"/>
        </p:nvCxnSpPr>
        <p:spPr>
          <a:xfrm>
            <a:off x="943864" y="1073116"/>
            <a:ext cx="8234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03920" y="476303"/>
            <a:ext cx="3688080" cy="3492193"/>
          </a:xfrm>
          <a:prstGeom prst="rect">
            <a:avLst/>
          </a:prstGeom>
        </p:spPr>
      </p:pic>
      <p:pic>
        <p:nvPicPr>
          <p:cNvPr id="2" name="Pictur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834510" y="5384307"/>
            <a:ext cx="1949503" cy="407771"/>
          </a:xfrm>
          <a:prstGeom prst="rect">
            <a:avLst/>
          </a:prstGeom>
        </p:spPr>
      </p:pic>
    </p:spTree>
    <p:extLst>
      <p:ext uri="{BB962C8B-B14F-4D97-AF65-F5344CB8AC3E}">
        <p14:creationId xmlns:p14="http://schemas.microsoft.com/office/powerpoint/2010/main" val="1069431403"/>
      </p:ext>
    </p:extLst>
  </p:cSld>
  <p:clrMapOvr>
    <a:masterClrMapping/>
  </p:clrMapOvr>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Bullets">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481085"/>
            <a:ext cx="12192000" cy="1376915"/>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2607" y="443672"/>
            <a:ext cx="3015995" cy="875118"/>
          </a:xfrm>
          <a:prstGeom prst="rect">
            <a:avLst/>
          </a:prstGeom>
        </p:spPr>
      </p:pic>
    </p:spTree>
    <p:extLst>
      <p:ext uri="{BB962C8B-B14F-4D97-AF65-F5344CB8AC3E}">
        <p14:creationId xmlns:p14="http://schemas.microsoft.com/office/powerpoint/2010/main" val="2923267062"/>
      </p:ext>
    </p:extLst>
  </p:cSld>
  <p:clrMapOvr>
    <a:masterClrMapping/>
  </p:clrMapOvr>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Body text and bullets">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481085"/>
            <a:ext cx="12192000" cy="1376915"/>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2607" y="443672"/>
            <a:ext cx="3015995" cy="875118"/>
          </a:xfrm>
          <a:prstGeom prst="rect">
            <a:avLst/>
          </a:prstGeom>
        </p:spPr>
      </p:pic>
      <p:sp>
        <p:nvSpPr>
          <p:cNvPr id="15" name="Picture Placeholder 9"/>
          <p:cNvSpPr>
            <a:spLocks noGrp="1"/>
          </p:cNvSpPr>
          <p:nvPr>
            <p:ph type="pic" sz="quarter" idx="13"/>
          </p:nvPr>
        </p:nvSpPr>
        <p:spPr>
          <a:xfrm>
            <a:off x="3803902" y="2256732"/>
            <a:ext cx="3461029" cy="2946204"/>
          </a:xfrm>
          <a:prstGeom prst="rect">
            <a:avLst/>
          </a:prstGeom>
          <a:ln>
            <a:solidFill>
              <a:schemeClr val="bg1">
                <a:lumMod val="75000"/>
              </a:schemeClr>
            </a:solidFill>
          </a:ln>
        </p:spPr>
        <p:txBody>
          <a:bodyPr/>
          <a:lstStyle/>
          <a:p>
            <a:endParaRPr lang="en-US"/>
          </a:p>
        </p:txBody>
      </p:sp>
      <p:sp>
        <p:nvSpPr>
          <p:cNvPr id="16" name="Picture Placeholder 9"/>
          <p:cNvSpPr>
            <a:spLocks noGrp="1"/>
          </p:cNvSpPr>
          <p:nvPr>
            <p:ph type="pic" sz="quarter" idx="14"/>
          </p:nvPr>
        </p:nvSpPr>
        <p:spPr>
          <a:xfrm>
            <a:off x="7611054" y="2256732"/>
            <a:ext cx="3461029" cy="2946204"/>
          </a:xfrm>
          <a:prstGeom prst="rect">
            <a:avLst/>
          </a:prstGeom>
          <a:ln>
            <a:solidFill>
              <a:schemeClr val="bg1">
                <a:lumMod val="75000"/>
              </a:schemeClr>
            </a:solidFill>
          </a:ln>
        </p:spPr>
        <p:txBody>
          <a:bodyPr/>
          <a:lstStyle/>
          <a:p>
            <a:endParaRPr lang="en-US"/>
          </a:p>
        </p:txBody>
      </p:sp>
    </p:spTree>
    <p:extLst>
      <p:ext uri="{BB962C8B-B14F-4D97-AF65-F5344CB8AC3E}">
        <p14:creationId xmlns:p14="http://schemas.microsoft.com/office/powerpoint/2010/main" val="3005374468"/>
      </p:ext>
    </p:extLst>
  </p:cSld>
  <p:clrMapOvr>
    <a:masterClrMapping/>
  </p:clrMapOvr>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Body text and bullets">
    <p:spTree>
      <p:nvGrpSpPr>
        <p:cNvPr id="1" name=""/>
        <p:cNvGrpSpPr/>
        <p:nvPr/>
      </p:nvGrpSpPr>
      <p:grpSpPr>
        <a:xfrm>
          <a:off x="0" y="0"/>
          <a:ext cx="0" cy="0"/>
          <a:chOff x="0" y="0"/>
          <a:chExt cx="0" cy="0"/>
        </a:xfrm>
      </p:grpSpPr>
      <p:sp>
        <p:nvSpPr>
          <p:cNvPr id="9" name="Rectangle 8"/>
          <p:cNvSpPr/>
          <p:nvPr userDrawn="1"/>
        </p:nvSpPr>
        <p:spPr>
          <a:xfrm>
            <a:off x="0" y="0"/>
            <a:ext cx="12192000" cy="634609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799"/>
              </a:solidFill>
            </a:endParaRPr>
          </a:p>
        </p:txBody>
      </p:sp>
      <p:cxnSp>
        <p:nvCxnSpPr>
          <p:cNvPr id="14" name="Straight Connector 13"/>
          <p:cNvCxnSpPr/>
          <p:nvPr userDrawn="1"/>
        </p:nvCxnSpPr>
        <p:spPr>
          <a:xfrm>
            <a:off x="0" y="6346097"/>
            <a:ext cx="1219200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0708" y="416185"/>
            <a:ext cx="2935960" cy="924342"/>
          </a:xfrm>
          <a:prstGeom prst="rect">
            <a:avLst/>
          </a:prstGeom>
        </p:spPr>
      </p:pic>
      <p:pic>
        <p:nvPicPr>
          <p:cNvPr id="38" name="Picture 3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89934" y="0"/>
            <a:ext cx="6702066" cy="6346097"/>
          </a:xfrm>
          <a:prstGeom prst="rect">
            <a:avLst/>
          </a:prstGeom>
        </p:spPr>
      </p:pic>
      <p:pic>
        <p:nvPicPr>
          <p:cNvPr id="6" name="Picture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247" y="5091995"/>
            <a:ext cx="1299531" cy="1292148"/>
          </a:xfrm>
          <a:prstGeom prst="rect">
            <a:avLst/>
          </a:prstGeom>
        </p:spPr>
      </p:pic>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83921" y="5296659"/>
            <a:ext cx="1093699" cy="1087484"/>
          </a:xfrm>
          <a:prstGeom prst="rect">
            <a:avLst/>
          </a:prstGeom>
        </p:spPr>
      </p:pic>
      <p:pic>
        <p:nvPicPr>
          <p:cNvPr id="40" name="Picture 39"/>
          <p:cNvPicPr>
            <a:picLocks noChangeAspect="1"/>
          </p:cNvPicPr>
          <p:nvPr userDrawn="1"/>
        </p:nvPicPr>
        <p:blipFill>
          <a:blip r:embed="rId6" cstate="print">
            <a:alphaModFix amt="50000"/>
            <a:extLst>
              <a:ext uri="{28A0092B-C50C-407E-A947-70E740481C1C}">
                <a14:useLocalDpi xmlns:a14="http://schemas.microsoft.com/office/drawing/2010/main" val="0"/>
              </a:ext>
            </a:extLst>
          </a:blip>
          <a:stretch>
            <a:fillRect/>
          </a:stretch>
        </p:blipFill>
        <p:spPr>
          <a:xfrm>
            <a:off x="1235134" y="2178418"/>
            <a:ext cx="1438656" cy="2036064"/>
          </a:xfrm>
          <a:prstGeom prst="rect">
            <a:avLst/>
          </a:prstGeom>
        </p:spPr>
      </p:pic>
    </p:spTree>
    <p:extLst>
      <p:ext uri="{BB962C8B-B14F-4D97-AF65-F5344CB8AC3E}">
        <p14:creationId xmlns:p14="http://schemas.microsoft.com/office/powerpoint/2010/main" val="1336356705"/>
      </p:ext>
    </p:extLst>
  </p:cSld>
  <p:clrMapOvr>
    <a:masterClrMapping/>
  </p:clrMapOvr>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Body text and bullets">
    <p:spTree>
      <p:nvGrpSpPr>
        <p:cNvPr id="1" name=""/>
        <p:cNvGrpSpPr/>
        <p:nvPr/>
      </p:nvGrpSpPr>
      <p:grpSpPr>
        <a:xfrm>
          <a:off x="0" y="0"/>
          <a:ext cx="0" cy="0"/>
          <a:chOff x="0" y="0"/>
          <a:chExt cx="0" cy="0"/>
        </a:xfrm>
      </p:grpSpPr>
      <p:sp>
        <p:nvSpPr>
          <p:cNvPr id="9" name="Rectangle 8"/>
          <p:cNvSpPr/>
          <p:nvPr userDrawn="1"/>
        </p:nvSpPr>
        <p:spPr>
          <a:xfrm>
            <a:off x="0" y="0"/>
            <a:ext cx="12192000" cy="634609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CC4"/>
              </a:solidFill>
            </a:endParaRPr>
          </a:p>
        </p:txBody>
      </p:sp>
      <p:cxnSp>
        <p:nvCxnSpPr>
          <p:cNvPr id="14" name="Straight Connector 13"/>
          <p:cNvCxnSpPr/>
          <p:nvPr userDrawn="1"/>
        </p:nvCxnSpPr>
        <p:spPr>
          <a:xfrm>
            <a:off x="0" y="6346097"/>
            <a:ext cx="1219200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0708" y="416185"/>
            <a:ext cx="2935960" cy="924342"/>
          </a:xfrm>
          <a:prstGeom prst="rect">
            <a:avLst/>
          </a:prstGeom>
        </p:spPr>
      </p:pic>
      <p:sp>
        <p:nvSpPr>
          <p:cNvPr id="17" name="Picture Placeholder 9"/>
          <p:cNvSpPr>
            <a:spLocks noGrp="1"/>
          </p:cNvSpPr>
          <p:nvPr>
            <p:ph type="pic" sz="quarter" idx="10"/>
          </p:nvPr>
        </p:nvSpPr>
        <p:spPr>
          <a:xfrm>
            <a:off x="7728434" y="2014051"/>
            <a:ext cx="3461029" cy="2380445"/>
          </a:xfrm>
          <a:prstGeom prst="rect">
            <a:avLst/>
          </a:prstGeom>
          <a:ln>
            <a:solidFill>
              <a:schemeClr val="bg1"/>
            </a:solidFill>
          </a:ln>
        </p:spPr>
        <p:txBody>
          <a:bodyPr/>
          <a:lstStyle/>
          <a:p>
            <a:endParaRPr lang="en-US"/>
          </a:p>
        </p:txBody>
      </p:sp>
      <p:pic>
        <p:nvPicPr>
          <p:cNvPr id="40" name="Picture 3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89934" y="0"/>
            <a:ext cx="6702066" cy="6346097"/>
          </a:xfrm>
          <a:prstGeom prst="rect">
            <a:avLst/>
          </a:prstGeom>
        </p:spPr>
      </p:pic>
      <p:pic>
        <p:nvPicPr>
          <p:cNvPr id="45" name="Picture 44"/>
          <p:cNvPicPr>
            <a:picLocks noChangeAspect="1"/>
          </p:cNvPicPr>
          <p:nvPr userDrawn="1"/>
        </p:nvPicPr>
        <p:blipFill>
          <a:blip r:embed="rId4" cstate="print">
            <a:alphaModFix amt="50000"/>
            <a:extLst>
              <a:ext uri="{28A0092B-C50C-407E-A947-70E740481C1C}">
                <a14:useLocalDpi xmlns:a14="http://schemas.microsoft.com/office/drawing/2010/main" val="0"/>
              </a:ext>
            </a:extLst>
          </a:blip>
          <a:stretch>
            <a:fillRect/>
          </a:stretch>
        </p:blipFill>
        <p:spPr>
          <a:xfrm>
            <a:off x="847503" y="2304369"/>
            <a:ext cx="2044346" cy="2044346"/>
          </a:xfrm>
          <a:prstGeom prst="rect">
            <a:avLst/>
          </a:prstGeom>
        </p:spPr>
      </p:pic>
      <p:pic>
        <p:nvPicPr>
          <p:cNvPr id="48" name="Picture 4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3247" y="5091995"/>
            <a:ext cx="1299531" cy="1292148"/>
          </a:xfrm>
          <a:prstGeom prst="rect">
            <a:avLst/>
          </a:prstGeom>
        </p:spPr>
      </p:pic>
      <p:pic>
        <p:nvPicPr>
          <p:cNvPr id="49" name="Picture 4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3921" y="5296659"/>
            <a:ext cx="1093699" cy="1087484"/>
          </a:xfrm>
          <a:prstGeom prst="rect">
            <a:avLst/>
          </a:prstGeom>
        </p:spPr>
      </p:pic>
    </p:spTree>
    <p:extLst>
      <p:ext uri="{BB962C8B-B14F-4D97-AF65-F5344CB8AC3E}">
        <p14:creationId xmlns:p14="http://schemas.microsoft.com/office/powerpoint/2010/main" val="4141670185"/>
      </p:ext>
    </p:extLst>
  </p:cSld>
  <p:clrMapOvr>
    <a:masterClrMapping/>
  </p:clrMapOvr>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Body text and bullets">
    <p:spTree>
      <p:nvGrpSpPr>
        <p:cNvPr id="1" name=""/>
        <p:cNvGrpSpPr/>
        <p:nvPr/>
      </p:nvGrpSpPr>
      <p:grpSpPr>
        <a:xfrm>
          <a:off x="0" y="0"/>
          <a:ext cx="0" cy="0"/>
          <a:chOff x="0" y="0"/>
          <a:chExt cx="0" cy="0"/>
        </a:xfrm>
      </p:grpSpPr>
      <p:sp>
        <p:nvSpPr>
          <p:cNvPr id="9" name="Rectangle 8"/>
          <p:cNvSpPr/>
          <p:nvPr userDrawn="1"/>
        </p:nvSpPr>
        <p:spPr>
          <a:xfrm>
            <a:off x="0" y="0"/>
            <a:ext cx="12192000" cy="634609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CC4"/>
              </a:solidFill>
            </a:endParaRPr>
          </a:p>
        </p:txBody>
      </p:sp>
      <p:cxnSp>
        <p:nvCxnSpPr>
          <p:cNvPr id="14" name="Straight Connector 13"/>
          <p:cNvCxnSpPr/>
          <p:nvPr userDrawn="1"/>
        </p:nvCxnSpPr>
        <p:spPr>
          <a:xfrm>
            <a:off x="0" y="6346097"/>
            <a:ext cx="1219200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0708" y="416185"/>
            <a:ext cx="2935960" cy="924342"/>
          </a:xfrm>
          <a:prstGeom prst="rect">
            <a:avLst/>
          </a:prstGeom>
        </p:spPr>
      </p:pic>
      <p:pic>
        <p:nvPicPr>
          <p:cNvPr id="27" name="Picture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89934" y="0"/>
            <a:ext cx="6702066" cy="6346097"/>
          </a:xfrm>
          <a:prstGeom prst="rect">
            <a:avLst/>
          </a:prstGeom>
        </p:spPr>
      </p:pic>
      <p:pic>
        <p:nvPicPr>
          <p:cNvPr id="2" name="Picture 1"/>
          <p:cNvPicPr>
            <a:picLocks noChangeAspect="1"/>
          </p:cNvPicPr>
          <p:nvPr userDrawn="1"/>
        </p:nvPicPr>
        <p:blipFill>
          <a:blip r:embed="rId4" cstate="print">
            <a:alphaModFix amt="50000"/>
            <a:extLst>
              <a:ext uri="{28A0092B-C50C-407E-A947-70E740481C1C}">
                <a14:useLocalDpi xmlns:a14="http://schemas.microsoft.com/office/drawing/2010/main" val="0"/>
              </a:ext>
            </a:extLst>
          </a:blip>
          <a:stretch>
            <a:fillRect/>
          </a:stretch>
        </p:blipFill>
        <p:spPr>
          <a:xfrm>
            <a:off x="1221033" y="2131015"/>
            <a:ext cx="1648680" cy="1957953"/>
          </a:xfrm>
          <a:prstGeom prst="rect">
            <a:avLst/>
          </a:prstGeom>
        </p:spPr>
      </p:pic>
      <p:pic>
        <p:nvPicPr>
          <p:cNvPr id="37" name="Picture 3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3247" y="5091995"/>
            <a:ext cx="1299531" cy="1292148"/>
          </a:xfrm>
          <a:prstGeom prst="rect">
            <a:avLst/>
          </a:prstGeom>
        </p:spPr>
      </p:pic>
      <p:pic>
        <p:nvPicPr>
          <p:cNvPr id="38" name="Picture 3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3921" y="5296659"/>
            <a:ext cx="1093699" cy="1087484"/>
          </a:xfrm>
          <a:prstGeom prst="rect">
            <a:avLst/>
          </a:prstGeom>
        </p:spPr>
      </p:pic>
    </p:spTree>
    <p:extLst>
      <p:ext uri="{BB962C8B-B14F-4D97-AF65-F5344CB8AC3E}">
        <p14:creationId xmlns:p14="http://schemas.microsoft.com/office/powerpoint/2010/main" val="498077216"/>
      </p:ext>
    </p:extLst>
  </p:cSld>
  <p:clrMapOvr>
    <a:masterClrMapping/>
  </p:clrMapOvr>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Body text and bullets">
    <p:spTree>
      <p:nvGrpSpPr>
        <p:cNvPr id="1" name=""/>
        <p:cNvGrpSpPr/>
        <p:nvPr/>
      </p:nvGrpSpPr>
      <p:grpSpPr>
        <a:xfrm>
          <a:off x="0" y="0"/>
          <a:ext cx="0" cy="0"/>
          <a:chOff x="0" y="0"/>
          <a:chExt cx="0" cy="0"/>
        </a:xfrm>
      </p:grpSpPr>
      <p:sp>
        <p:nvSpPr>
          <p:cNvPr id="9" name="Rectangle 8"/>
          <p:cNvSpPr/>
          <p:nvPr userDrawn="1"/>
        </p:nvSpPr>
        <p:spPr>
          <a:xfrm>
            <a:off x="0" y="0"/>
            <a:ext cx="12192000" cy="634609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CC4"/>
              </a:solidFill>
            </a:endParaRPr>
          </a:p>
        </p:txBody>
      </p:sp>
      <p:cxnSp>
        <p:nvCxnSpPr>
          <p:cNvPr id="14" name="Straight Connector 13"/>
          <p:cNvCxnSpPr/>
          <p:nvPr userDrawn="1"/>
        </p:nvCxnSpPr>
        <p:spPr>
          <a:xfrm>
            <a:off x="0" y="6346097"/>
            <a:ext cx="1219200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0708" y="416185"/>
            <a:ext cx="2935960" cy="924342"/>
          </a:xfrm>
          <a:prstGeom prst="rect">
            <a:avLst/>
          </a:prstGeom>
        </p:spPr>
      </p:pic>
      <p:sp>
        <p:nvSpPr>
          <p:cNvPr id="18" name="Picture Placeholder 9"/>
          <p:cNvSpPr>
            <a:spLocks noGrp="1"/>
          </p:cNvSpPr>
          <p:nvPr>
            <p:ph type="pic" sz="quarter" idx="13"/>
          </p:nvPr>
        </p:nvSpPr>
        <p:spPr>
          <a:xfrm>
            <a:off x="3803902" y="2256732"/>
            <a:ext cx="3461029" cy="2946204"/>
          </a:xfrm>
          <a:prstGeom prst="rect">
            <a:avLst/>
          </a:prstGeom>
          <a:ln>
            <a:solidFill>
              <a:schemeClr val="bg1"/>
            </a:solidFill>
          </a:ln>
        </p:spPr>
        <p:txBody>
          <a:bodyPr/>
          <a:lstStyle/>
          <a:p>
            <a:endParaRPr lang="en-US"/>
          </a:p>
        </p:txBody>
      </p:sp>
      <p:sp>
        <p:nvSpPr>
          <p:cNvPr id="19" name="Picture Placeholder 9"/>
          <p:cNvSpPr>
            <a:spLocks noGrp="1"/>
          </p:cNvSpPr>
          <p:nvPr>
            <p:ph type="pic" sz="quarter" idx="14"/>
          </p:nvPr>
        </p:nvSpPr>
        <p:spPr>
          <a:xfrm>
            <a:off x="7611054" y="2256732"/>
            <a:ext cx="3461029" cy="2946204"/>
          </a:xfrm>
          <a:prstGeom prst="rect">
            <a:avLst/>
          </a:prstGeom>
          <a:ln>
            <a:solidFill>
              <a:schemeClr val="bg1"/>
            </a:solidFill>
          </a:ln>
        </p:spPr>
        <p:txBody>
          <a:bodyPr/>
          <a:lstStyle/>
          <a:p>
            <a:endParaRPr lang="en-US"/>
          </a:p>
        </p:txBody>
      </p:sp>
      <p:pic>
        <p:nvPicPr>
          <p:cNvPr id="34" name="Picture 3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89934" y="0"/>
            <a:ext cx="6702066" cy="6346097"/>
          </a:xfrm>
          <a:prstGeom prst="rect">
            <a:avLst/>
          </a:prstGeom>
        </p:spPr>
      </p:pic>
      <p:pic>
        <p:nvPicPr>
          <p:cNvPr id="2" name="Picture 1"/>
          <p:cNvPicPr>
            <a:picLocks noChangeAspect="1"/>
          </p:cNvPicPr>
          <p:nvPr userDrawn="1"/>
        </p:nvPicPr>
        <p:blipFill>
          <a:blip r:embed="rId4" cstate="print">
            <a:alphaModFix amt="50000"/>
            <a:extLst>
              <a:ext uri="{28A0092B-C50C-407E-A947-70E740481C1C}">
                <a14:useLocalDpi xmlns:a14="http://schemas.microsoft.com/office/drawing/2010/main" val="0"/>
              </a:ext>
            </a:extLst>
          </a:blip>
          <a:stretch>
            <a:fillRect/>
          </a:stretch>
        </p:blipFill>
        <p:spPr>
          <a:xfrm>
            <a:off x="1087586" y="2549857"/>
            <a:ext cx="1801368" cy="1804416"/>
          </a:xfrm>
          <a:prstGeom prst="rect">
            <a:avLst/>
          </a:prstGeom>
        </p:spPr>
      </p:pic>
      <p:pic>
        <p:nvPicPr>
          <p:cNvPr id="39" name="Picture 3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3247" y="5091995"/>
            <a:ext cx="1299531" cy="1292148"/>
          </a:xfrm>
          <a:prstGeom prst="rect">
            <a:avLst/>
          </a:prstGeom>
        </p:spPr>
      </p:pic>
      <p:pic>
        <p:nvPicPr>
          <p:cNvPr id="40" name="Picture 3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3921" y="5296659"/>
            <a:ext cx="1093699" cy="1087484"/>
          </a:xfrm>
          <a:prstGeom prst="rect">
            <a:avLst/>
          </a:prstGeom>
        </p:spPr>
      </p:pic>
    </p:spTree>
    <p:extLst>
      <p:ext uri="{BB962C8B-B14F-4D97-AF65-F5344CB8AC3E}">
        <p14:creationId xmlns:p14="http://schemas.microsoft.com/office/powerpoint/2010/main" val="127701040"/>
      </p:ext>
    </p:extLst>
  </p:cSld>
  <p:clrMapOvr>
    <a:masterClrMapping/>
  </p:clrMapOvr>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st slide">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rgbClr val="007C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CC4"/>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03920" y="3365806"/>
            <a:ext cx="3688080" cy="3492193"/>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85032" y="2274692"/>
            <a:ext cx="4818888" cy="1517152"/>
          </a:xfrm>
          <a:prstGeom prst="rect">
            <a:avLst/>
          </a:prstGeom>
        </p:spPr>
      </p:pic>
    </p:spTree>
    <p:extLst>
      <p:ext uri="{BB962C8B-B14F-4D97-AF65-F5344CB8AC3E}">
        <p14:creationId xmlns:p14="http://schemas.microsoft.com/office/powerpoint/2010/main" val="3893977076"/>
      </p:ext>
    </p:extLst>
  </p:cSld>
  <p:clrMapOvr>
    <a:masterClrMapping/>
  </p:clrMapOvr>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sp>
        <p:nvSpPr>
          <p:cNvPr id="12" name="Rectangle 11"/>
          <p:cNvSpPr/>
          <p:nvPr userDrawn="1"/>
        </p:nvSpPr>
        <p:spPr>
          <a:xfrm>
            <a:off x="0" y="0"/>
            <a:ext cx="12192000" cy="3968496"/>
          </a:xfrm>
          <a:prstGeom prst="rect">
            <a:avLst/>
          </a:prstGeom>
          <a:solidFill>
            <a:srgbClr val="007C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CC4"/>
              </a:solidFill>
            </a:endParaRPr>
          </a:p>
        </p:txBody>
      </p:sp>
      <p:cxnSp>
        <p:nvCxnSpPr>
          <p:cNvPr id="14" name="Straight Connector 13"/>
          <p:cNvCxnSpPr/>
          <p:nvPr userDrawn="1"/>
        </p:nvCxnSpPr>
        <p:spPr>
          <a:xfrm>
            <a:off x="407988" y="6346097"/>
            <a:ext cx="11376025"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3864" y="4622267"/>
            <a:ext cx="4176776" cy="1211928"/>
          </a:xfrm>
          <a:prstGeom prst="rect">
            <a:avLst/>
          </a:prstGeom>
        </p:spPr>
      </p:pic>
      <p:cxnSp>
        <p:nvCxnSpPr>
          <p:cNvPr id="15" name="Straight Connector 14"/>
          <p:cNvCxnSpPr/>
          <p:nvPr userDrawn="1"/>
        </p:nvCxnSpPr>
        <p:spPr>
          <a:xfrm>
            <a:off x="943864" y="1073116"/>
            <a:ext cx="8234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03920" y="476303"/>
            <a:ext cx="3688080" cy="3492193"/>
          </a:xfrm>
          <a:prstGeom prst="rect">
            <a:avLst/>
          </a:prstGeom>
        </p:spPr>
      </p:pic>
      <p:pic>
        <p:nvPicPr>
          <p:cNvPr id="2" name="Pictur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834510" y="5384307"/>
            <a:ext cx="1949503" cy="407771"/>
          </a:xfrm>
          <a:prstGeom prst="rect">
            <a:avLst/>
          </a:prstGeom>
        </p:spPr>
      </p:pic>
    </p:spTree>
    <p:extLst>
      <p:ext uri="{BB962C8B-B14F-4D97-AF65-F5344CB8AC3E}">
        <p14:creationId xmlns:p14="http://schemas.microsoft.com/office/powerpoint/2010/main" val="950587641"/>
      </p:ext>
    </p:extLst>
  </p:cSld>
  <p:clrMapOvr>
    <a:masterClrMapping/>
  </p:clrMapOvr>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33600" y="1200150"/>
            <a:ext cx="10058400" cy="5657850"/>
          </a:xfrm>
          <a:prstGeom prst="rect">
            <a:avLst/>
          </a:prstGeom>
        </p:spPr>
      </p:pic>
      <p:sp>
        <p:nvSpPr>
          <p:cNvPr id="27" name="Rectangle 26"/>
          <p:cNvSpPr/>
          <p:nvPr userDrawn="1"/>
        </p:nvSpPr>
        <p:spPr>
          <a:xfrm>
            <a:off x="0" y="0"/>
            <a:ext cx="12192000" cy="3968496"/>
          </a:xfrm>
          <a:prstGeom prst="rect">
            <a:avLst/>
          </a:prstGeom>
          <a:solidFill>
            <a:srgbClr val="007C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CC4"/>
              </a:solidFill>
            </a:endParaRP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3864" y="4916773"/>
            <a:ext cx="3161792" cy="917422"/>
          </a:xfrm>
          <a:prstGeom prst="rect">
            <a:avLst/>
          </a:prstGeom>
        </p:spPr>
      </p:pic>
    </p:spTree>
    <p:extLst>
      <p:ext uri="{BB962C8B-B14F-4D97-AF65-F5344CB8AC3E}">
        <p14:creationId xmlns:p14="http://schemas.microsoft.com/office/powerpoint/2010/main" val="1462391440"/>
      </p:ext>
    </p:extLst>
  </p:cSld>
  <p:clrMapOvr>
    <a:masterClrMapping/>
  </p:clrMapOvr>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9" name="Rectangle 8"/>
          <p:cNvSpPr/>
          <p:nvPr userDrawn="1"/>
        </p:nvSpPr>
        <p:spPr>
          <a:xfrm>
            <a:off x="0" y="0"/>
            <a:ext cx="12192000" cy="6346096"/>
          </a:xfrm>
          <a:prstGeom prst="rect">
            <a:avLst/>
          </a:prstGeom>
          <a:solidFill>
            <a:srgbClr val="62B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CC4"/>
              </a:solidFill>
            </a:endParaRPr>
          </a:p>
        </p:txBody>
      </p:sp>
      <p:cxnSp>
        <p:nvCxnSpPr>
          <p:cNvPr id="13" name="Straight Connector 12"/>
          <p:cNvCxnSpPr/>
          <p:nvPr userDrawn="1"/>
        </p:nvCxnSpPr>
        <p:spPr>
          <a:xfrm>
            <a:off x="0" y="6346097"/>
            <a:ext cx="1219200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56064" y="3944853"/>
            <a:ext cx="2535936" cy="2401244"/>
          </a:xfrm>
          <a:prstGeom prst="rect">
            <a:avLst/>
          </a:prstGeom>
        </p:spPr>
      </p:pic>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30708" y="416185"/>
            <a:ext cx="2935960" cy="924342"/>
          </a:xfrm>
          <a:prstGeom prst="rect">
            <a:avLst/>
          </a:prstGeom>
        </p:spPr>
      </p:pic>
    </p:spTree>
    <p:extLst>
      <p:ext uri="{BB962C8B-B14F-4D97-AF65-F5344CB8AC3E}">
        <p14:creationId xmlns:p14="http://schemas.microsoft.com/office/powerpoint/2010/main" val="601795741"/>
      </p:ext>
    </p:extLst>
  </p:cSld>
  <p:clrMapOvr>
    <a:masterClrMapping/>
  </p:clrMapOvr>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33600" y="1200150"/>
            <a:ext cx="10058400" cy="5657850"/>
          </a:xfrm>
          <a:prstGeom prst="rect">
            <a:avLst/>
          </a:prstGeom>
        </p:spPr>
      </p:pic>
      <p:sp>
        <p:nvSpPr>
          <p:cNvPr id="27" name="Rectangle 26"/>
          <p:cNvSpPr/>
          <p:nvPr userDrawn="1"/>
        </p:nvSpPr>
        <p:spPr>
          <a:xfrm>
            <a:off x="0" y="0"/>
            <a:ext cx="12192000" cy="3968496"/>
          </a:xfrm>
          <a:prstGeom prst="rect">
            <a:avLst/>
          </a:prstGeom>
          <a:solidFill>
            <a:srgbClr val="007C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CC4"/>
              </a:solidFill>
            </a:endParaRP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3864" y="4916773"/>
            <a:ext cx="3161792" cy="917422"/>
          </a:xfrm>
          <a:prstGeom prst="rect">
            <a:avLst/>
          </a:prstGeom>
        </p:spPr>
      </p:pic>
    </p:spTree>
    <p:extLst>
      <p:ext uri="{BB962C8B-B14F-4D97-AF65-F5344CB8AC3E}">
        <p14:creationId xmlns:p14="http://schemas.microsoft.com/office/powerpoint/2010/main" val="1411137016"/>
      </p:ext>
    </p:extLst>
  </p:cSld>
  <p:clrMapOvr>
    <a:masterClrMapping/>
  </p:clrMapOvr>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10" name="Rectangle 9"/>
          <p:cNvSpPr/>
          <p:nvPr userDrawn="1"/>
        </p:nvSpPr>
        <p:spPr>
          <a:xfrm>
            <a:off x="0" y="0"/>
            <a:ext cx="12192000" cy="6346096"/>
          </a:xfrm>
          <a:prstGeom prst="rect">
            <a:avLst/>
          </a:prstGeom>
          <a:solidFill>
            <a:srgbClr val="62B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CC4"/>
              </a:solidFill>
            </a:endParaRPr>
          </a:p>
        </p:txBody>
      </p:sp>
      <p:sp>
        <p:nvSpPr>
          <p:cNvPr id="19" name="Picture Placeholder 9"/>
          <p:cNvSpPr>
            <a:spLocks noGrp="1"/>
          </p:cNvSpPr>
          <p:nvPr>
            <p:ph type="pic" sz="quarter" idx="10"/>
          </p:nvPr>
        </p:nvSpPr>
        <p:spPr>
          <a:xfrm>
            <a:off x="7728434" y="2014051"/>
            <a:ext cx="3461029" cy="2380445"/>
          </a:xfrm>
          <a:prstGeom prst="rect">
            <a:avLst/>
          </a:prstGeom>
          <a:ln>
            <a:solidFill>
              <a:schemeClr val="bg1"/>
            </a:solidFill>
          </a:ln>
        </p:spPr>
        <p:txBody>
          <a:bodyPr/>
          <a:lstStyle/>
          <a:p>
            <a:endParaRPr lang="en-US"/>
          </a:p>
        </p:txBody>
      </p:sp>
      <p:cxnSp>
        <p:nvCxnSpPr>
          <p:cNvPr id="17" name="Straight Connector 16"/>
          <p:cNvCxnSpPr/>
          <p:nvPr userDrawn="1"/>
        </p:nvCxnSpPr>
        <p:spPr>
          <a:xfrm>
            <a:off x="0" y="6346097"/>
            <a:ext cx="1219200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56064" y="3944853"/>
            <a:ext cx="2535936" cy="2401244"/>
          </a:xfrm>
          <a:prstGeom prst="rect">
            <a:avLst/>
          </a:prstGeom>
        </p:spPr>
      </p:pic>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30708" y="416185"/>
            <a:ext cx="2935960" cy="924342"/>
          </a:xfrm>
          <a:prstGeom prst="rect">
            <a:avLst/>
          </a:prstGeom>
        </p:spPr>
      </p:pic>
    </p:spTree>
    <p:extLst>
      <p:ext uri="{BB962C8B-B14F-4D97-AF65-F5344CB8AC3E}">
        <p14:creationId xmlns:p14="http://schemas.microsoft.com/office/powerpoint/2010/main" val="1411393237"/>
      </p:ext>
    </p:extLst>
  </p:cSld>
  <p:clrMapOvr>
    <a:masterClrMapping/>
  </p:clrMapOvr>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ody text and bullets">
    <p:spTree>
      <p:nvGrpSpPr>
        <p:cNvPr id="1" name=""/>
        <p:cNvGrpSpPr/>
        <p:nvPr/>
      </p:nvGrpSpPr>
      <p:grpSpPr>
        <a:xfrm>
          <a:off x="0" y="0"/>
          <a:ext cx="0" cy="0"/>
          <a:chOff x="0" y="0"/>
          <a:chExt cx="0" cy="0"/>
        </a:xfrm>
      </p:grpSpPr>
      <p:sp>
        <p:nvSpPr>
          <p:cNvPr id="10" name="Rectangle 9"/>
          <p:cNvSpPr/>
          <p:nvPr userDrawn="1"/>
        </p:nvSpPr>
        <p:spPr>
          <a:xfrm>
            <a:off x="0" y="0"/>
            <a:ext cx="12192000" cy="6346096"/>
          </a:xfrm>
          <a:prstGeom prst="rect">
            <a:avLst/>
          </a:prstGeom>
          <a:solidFill>
            <a:srgbClr val="62B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CC4"/>
              </a:solidFill>
            </a:endParaRPr>
          </a:p>
        </p:txBody>
      </p:sp>
      <p:cxnSp>
        <p:nvCxnSpPr>
          <p:cNvPr id="16" name="Straight Connector 15"/>
          <p:cNvCxnSpPr/>
          <p:nvPr userDrawn="1"/>
        </p:nvCxnSpPr>
        <p:spPr>
          <a:xfrm>
            <a:off x="0" y="6346097"/>
            <a:ext cx="1219200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56064" y="3944853"/>
            <a:ext cx="2535936" cy="2401244"/>
          </a:xfrm>
          <a:prstGeom prst="rect">
            <a:avLst/>
          </a:prstGeom>
        </p:spPr>
      </p:pic>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30708" y="416185"/>
            <a:ext cx="2935960" cy="924342"/>
          </a:xfrm>
          <a:prstGeom prst="rect">
            <a:avLst/>
          </a:prstGeom>
        </p:spPr>
      </p:pic>
    </p:spTree>
    <p:extLst>
      <p:ext uri="{BB962C8B-B14F-4D97-AF65-F5344CB8AC3E}">
        <p14:creationId xmlns:p14="http://schemas.microsoft.com/office/powerpoint/2010/main" val="4220676510"/>
      </p:ext>
    </p:extLst>
  </p:cSld>
  <p:clrMapOvr>
    <a:masterClrMapping/>
  </p:clrMapOvr>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Blank Slide">
    <p:spTree>
      <p:nvGrpSpPr>
        <p:cNvPr id="1" name=""/>
        <p:cNvGrpSpPr/>
        <p:nvPr/>
      </p:nvGrpSpPr>
      <p:grpSpPr>
        <a:xfrm>
          <a:off x="0" y="0"/>
          <a:ext cx="0" cy="0"/>
          <a:chOff x="0" y="0"/>
          <a:chExt cx="0" cy="0"/>
        </a:xfrm>
      </p:grpSpPr>
      <p:sp>
        <p:nvSpPr>
          <p:cNvPr id="11" name="Rectangle 10"/>
          <p:cNvSpPr/>
          <p:nvPr userDrawn="1"/>
        </p:nvSpPr>
        <p:spPr>
          <a:xfrm>
            <a:off x="0" y="0"/>
            <a:ext cx="12192000" cy="6346096"/>
          </a:xfrm>
          <a:prstGeom prst="rect">
            <a:avLst/>
          </a:prstGeom>
          <a:solidFill>
            <a:srgbClr val="62B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CC4"/>
              </a:solidFill>
            </a:endParaRPr>
          </a:p>
        </p:txBody>
      </p:sp>
      <p:cxnSp>
        <p:nvCxnSpPr>
          <p:cNvPr id="15" name="Straight Connector 14"/>
          <p:cNvCxnSpPr/>
          <p:nvPr userDrawn="1"/>
        </p:nvCxnSpPr>
        <p:spPr>
          <a:xfrm>
            <a:off x="0" y="6346097"/>
            <a:ext cx="1219200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56064" y="3944853"/>
            <a:ext cx="2535936" cy="2401244"/>
          </a:xfrm>
          <a:prstGeom prst="rect">
            <a:avLst/>
          </a:prstGeom>
        </p:spPr>
      </p:pic>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30708" y="416185"/>
            <a:ext cx="2935960" cy="924342"/>
          </a:xfrm>
          <a:prstGeom prst="rect">
            <a:avLst/>
          </a:prstGeom>
        </p:spPr>
      </p:pic>
      <p:sp>
        <p:nvSpPr>
          <p:cNvPr id="23" name="Picture Placeholder 9"/>
          <p:cNvSpPr>
            <a:spLocks noGrp="1"/>
          </p:cNvSpPr>
          <p:nvPr>
            <p:ph type="pic" sz="quarter" idx="13"/>
          </p:nvPr>
        </p:nvSpPr>
        <p:spPr>
          <a:xfrm>
            <a:off x="3803902" y="2256732"/>
            <a:ext cx="3461029" cy="2946204"/>
          </a:xfrm>
          <a:prstGeom prst="rect">
            <a:avLst/>
          </a:prstGeom>
          <a:ln>
            <a:solidFill>
              <a:schemeClr val="bg1"/>
            </a:solidFill>
          </a:ln>
        </p:spPr>
        <p:txBody>
          <a:bodyPr/>
          <a:lstStyle/>
          <a:p>
            <a:endParaRPr lang="en-US"/>
          </a:p>
        </p:txBody>
      </p:sp>
      <p:sp>
        <p:nvSpPr>
          <p:cNvPr id="24" name="Picture Placeholder 9"/>
          <p:cNvSpPr>
            <a:spLocks noGrp="1"/>
          </p:cNvSpPr>
          <p:nvPr>
            <p:ph type="pic" sz="quarter" idx="14"/>
          </p:nvPr>
        </p:nvSpPr>
        <p:spPr>
          <a:xfrm>
            <a:off x="7611054" y="2256732"/>
            <a:ext cx="3461029" cy="2946204"/>
          </a:xfrm>
          <a:prstGeom prst="rect">
            <a:avLst/>
          </a:prstGeom>
          <a:ln>
            <a:solidFill>
              <a:schemeClr val="bg1"/>
            </a:solidFill>
          </a:ln>
        </p:spPr>
        <p:txBody>
          <a:bodyPr/>
          <a:lstStyle/>
          <a:p>
            <a:endParaRPr lang="en-US"/>
          </a:p>
        </p:txBody>
      </p:sp>
    </p:spTree>
    <p:extLst>
      <p:ext uri="{BB962C8B-B14F-4D97-AF65-F5344CB8AC3E}">
        <p14:creationId xmlns:p14="http://schemas.microsoft.com/office/powerpoint/2010/main" val="1198972743"/>
      </p:ext>
    </p:extLst>
  </p:cSld>
  <p:clrMapOvr>
    <a:masterClrMapping/>
  </p:clrMapOvr>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Body text and bullets">
    <p:spTree>
      <p:nvGrpSpPr>
        <p:cNvPr id="1" name=""/>
        <p:cNvGrpSpPr/>
        <p:nvPr/>
      </p:nvGrpSpPr>
      <p:grpSpPr>
        <a:xfrm>
          <a:off x="0" y="0"/>
          <a:ext cx="0" cy="0"/>
          <a:chOff x="0" y="0"/>
          <a:chExt cx="0" cy="0"/>
        </a:xfrm>
      </p:grpSpPr>
      <p:sp>
        <p:nvSpPr>
          <p:cNvPr id="9" name="Rectangle 8"/>
          <p:cNvSpPr/>
          <p:nvPr userDrawn="1"/>
        </p:nvSpPr>
        <p:spPr>
          <a:xfrm>
            <a:off x="0" y="0"/>
            <a:ext cx="12192000" cy="6346096"/>
          </a:xfrm>
          <a:prstGeom prst="rect">
            <a:avLst/>
          </a:prstGeom>
          <a:solidFill>
            <a:srgbClr val="007C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CC4"/>
              </a:solidFill>
            </a:endParaRPr>
          </a:p>
        </p:txBody>
      </p:sp>
      <p:cxnSp>
        <p:nvCxnSpPr>
          <p:cNvPr id="14" name="Straight Connector 13"/>
          <p:cNvCxnSpPr/>
          <p:nvPr userDrawn="1"/>
        </p:nvCxnSpPr>
        <p:spPr>
          <a:xfrm>
            <a:off x="0" y="6346097"/>
            <a:ext cx="1219200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56064" y="3944853"/>
            <a:ext cx="2535936" cy="2401244"/>
          </a:xfrm>
          <a:prstGeom prst="rect">
            <a:avLst/>
          </a:prstGeom>
        </p:spPr>
      </p:pic>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30708" y="416185"/>
            <a:ext cx="2935960" cy="924342"/>
          </a:xfrm>
          <a:prstGeom prst="rect">
            <a:avLst/>
          </a:prstGeom>
        </p:spPr>
      </p:pic>
    </p:spTree>
    <p:extLst>
      <p:ext uri="{BB962C8B-B14F-4D97-AF65-F5344CB8AC3E}">
        <p14:creationId xmlns:p14="http://schemas.microsoft.com/office/powerpoint/2010/main" val="3585476770"/>
      </p:ext>
    </p:extLst>
  </p:cSld>
  <p:clrMapOvr>
    <a:masterClrMapping/>
  </p:clrMapOvr>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Blank Slide">
    <p:spTree>
      <p:nvGrpSpPr>
        <p:cNvPr id="1" name=""/>
        <p:cNvGrpSpPr/>
        <p:nvPr/>
      </p:nvGrpSpPr>
      <p:grpSpPr>
        <a:xfrm>
          <a:off x="0" y="0"/>
          <a:ext cx="0" cy="0"/>
          <a:chOff x="0" y="0"/>
          <a:chExt cx="0" cy="0"/>
        </a:xfrm>
      </p:grpSpPr>
      <p:sp>
        <p:nvSpPr>
          <p:cNvPr id="20" name="TextBox 19"/>
          <p:cNvSpPr txBox="1"/>
          <p:nvPr userDrawn="1"/>
        </p:nvSpPr>
        <p:spPr>
          <a:xfrm>
            <a:off x="3727704" y="1340527"/>
            <a:ext cx="4517136" cy="523220"/>
          </a:xfrm>
          <a:prstGeom prst="rect">
            <a:avLst/>
          </a:prstGeom>
          <a:noFill/>
        </p:spPr>
        <p:txBody>
          <a:bodyPr wrap="square" rtlCol="0">
            <a:spAutoFit/>
          </a:bodyPr>
          <a:lstStyle/>
          <a:p>
            <a:pPr algn="l"/>
            <a:r>
              <a:rPr lang="en-US" sz="2800" b="1" i="0" spc="0" baseline="0">
                <a:solidFill>
                  <a:schemeClr val="bg1"/>
                </a:solidFill>
                <a:latin typeface="Arial" charset="0"/>
                <a:ea typeface="Arial" charset="0"/>
                <a:cs typeface="Arial" charset="0"/>
              </a:rPr>
              <a:t>Page title here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2607" y="443672"/>
            <a:ext cx="3015995" cy="875118"/>
          </a:xfrm>
          <a:prstGeom prst="rect">
            <a:avLst/>
          </a:prstGeom>
        </p:spPr>
      </p:pic>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481085"/>
            <a:ext cx="12192000" cy="1376915"/>
          </a:xfrm>
          <a:prstGeom prst="rect">
            <a:avLst/>
          </a:prstGeom>
        </p:spPr>
      </p:pic>
    </p:spTree>
    <p:extLst>
      <p:ext uri="{BB962C8B-B14F-4D97-AF65-F5344CB8AC3E}">
        <p14:creationId xmlns:p14="http://schemas.microsoft.com/office/powerpoint/2010/main" val="2543388184"/>
      </p:ext>
    </p:extLst>
  </p:cSld>
  <p:clrMapOvr>
    <a:masterClrMapping/>
  </p:clrMapOvr>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Blank Slide">
    <p:spTree>
      <p:nvGrpSpPr>
        <p:cNvPr id="1" name=""/>
        <p:cNvGrpSpPr/>
        <p:nvPr/>
      </p:nvGrpSpPr>
      <p:grpSpPr>
        <a:xfrm>
          <a:off x="0" y="0"/>
          <a:ext cx="0" cy="0"/>
          <a:chOff x="0" y="0"/>
          <a:chExt cx="0" cy="0"/>
        </a:xfrm>
      </p:grpSpPr>
      <p:sp>
        <p:nvSpPr>
          <p:cNvPr id="20" name="TextBox 19"/>
          <p:cNvSpPr txBox="1"/>
          <p:nvPr userDrawn="1"/>
        </p:nvSpPr>
        <p:spPr>
          <a:xfrm>
            <a:off x="3727704" y="1340527"/>
            <a:ext cx="4517136" cy="523220"/>
          </a:xfrm>
          <a:prstGeom prst="rect">
            <a:avLst/>
          </a:prstGeom>
          <a:noFill/>
        </p:spPr>
        <p:txBody>
          <a:bodyPr wrap="square" rtlCol="0">
            <a:spAutoFit/>
          </a:bodyPr>
          <a:lstStyle/>
          <a:p>
            <a:pPr algn="l"/>
            <a:r>
              <a:rPr lang="en-US" sz="2800" b="1" i="0" spc="0" baseline="0">
                <a:solidFill>
                  <a:schemeClr val="bg1"/>
                </a:solidFill>
                <a:latin typeface="Arial" charset="0"/>
                <a:ea typeface="Arial" charset="0"/>
                <a:cs typeface="Arial" charset="0"/>
              </a:rPr>
              <a:t>Page title here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2607" y="443672"/>
            <a:ext cx="3015995" cy="875118"/>
          </a:xfrm>
          <a:prstGeom prst="rect">
            <a:avLst/>
          </a:prstGeom>
        </p:spPr>
      </p:pic>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481085"/>
            <a:ext cx="12192000" cy="1376915"/>
          </a:xfrm>
          <a:prstGeom prst="rect">
            <a:avLst/>
          </a:prstGeom>
        </p:spPr>
      </p:pic>
      <p:sp>
        <p:nvSpPr>
          <p:cNvPr id="13" name="Picture Placeholder 9"/>
          <p:cNvSpPr>
            <a:spLocks noGrp="1"/>
          </p:cNvSpPr>
          <p:nvPr>
            <p:ph type="pic" sz="quarter" idx="10"/>
          </p:nvPr>
        </p:nvSpPr>
        <p:spPr>
          <a:xfrm>
            <a:off x="7653728" y="2192725"/>
            <a:ext cx="3461029" cy="2380445"/>
          </a:xfrm>
          <a:prstGeom prst="rect">
            <a:avLst/>
          </a:prstGeom>
          <a:ln>
            <a:solidFill>
              <a:schemeClr val="bg1">
                <a:lumMod val="85000"/>
              </a:schemeClr>
            </a:solidFill>
          </a:ln>
        </p:spPr>
        <p:txBody>
          <a:bodyPr/>
          <a:lstStyle/>
          <a:p>
            <a:endParaRPr lang="en-US"/>
          </a:p>
        </p:txBody>
      </p:sp>
    </p:spTree>
    <p:extLst>
      <p:ext uri="{BB962C8B-B14F-4D97-AF65-F5344CB8AC3E}">
        <p14:creationId xmlns:p14="http://schemas.microsoft.com/office/powerpoint/2010/main" val="3263729209"/>
      </p:ext>
    </p:extLst>
  </p:cSld>
  <p:clrMapOvr>
    <a:masterClrMapping/>
  </p:clrMapOvr>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Bullets">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481085"/>
            <a:ext cx="12192000" cy="1376915"/>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2607" y="443672"/>
            <a:ext cx="3015995" cy="875118"/>
          </a:xfrm>
          <a:prstGeom prst="rect">
            <a:avLst/>
          </a:prstGeom>
        </p:spPr>
      </p:pic>
    </p:spTree>
    <p:extLst>
      <p:ext uri="{BB962C8B-B14F-4D97-AF65-F5344CB8AC3E}">
        <p14:creationId xmlns:p14="http://schemas.microsoft.com/office/powerpoint/2010/main" val="2003029798"/>
      </p:ext>
    </p:extLst>
  </p:cSld>
  <p:clrMapOvr>
    <a:masterClrMapping/>
  </p:clrMapOvr>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Body text and bullets">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481085"/>
            <a:ext cx="12192000" cy="1376915"/>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2607" y="443672"/>
            <a:ext cx="3015995" cy="875118"/>
          </a:xfrm>
          <a:prstGeom prst="rect">
            <a:avLst/>
          </a:prstGeom>
        </p:spPr>
      </p:pic>
      <p:sp>
        <p:nvSpPr>
          <p:cNvPr id="15" name="Picture Placeholder 9"/>
          <p:cNvSpPr>
            <a:spLocks noGrp="1"/>
          </p:cNvSpPr>
          <p:nvPr>
            <p:ph type="pic" sz="quarter" idx="13"/>
          </p:nvPr>
        </p:nvSpPr>
        <p:spPr>
          <a:xfrm>
            <a:off x="3803902" y="2256732"/>
            <a:ext cx="3461029" cy="2946204"/>
          </a:xfrm>
          <a:prstGeom prst="rect">
            <a:avLst/>
          </a:prstGeom>
          <a:ln>
            <a:solidFill>
              <a:schemeClr val="bg1">
                <a:lumMod val="75000"/>
              </a:schemeClr>
            </a:solidFill>
          </a:ln>
        </p:spPr>
        <p:txBody>
          <a:bodyPr/>
          <a:lstStyle/>
          <a:p>
            <a:endParaRPr lang="en-US"/>
          </a:p>
        </p:txBody>
      </p:sp>
      <p:sp>
        <p:nvSpPr>
          <p:cNvPr id="16" name="Picture Placeholder 9"/>
          <p:cNvSpPr>
            <a:spLocks noGrp="1"/>
          </p:cNvSpPr>
          <p:nvPr>
            <p:ph type="pic" sz="quarter" idx="14"/>
          </p:nvPr>
        </p:nvSpPr>
        <p:spPr>
          <a:xfrm>
            <a:off x="7611054" y="2256732"/>
            <a:ext cx="3461029" cy="2946204"/>
          </a:xfrm>
          <a:prstGeom prst="rect">
            <a:avLst/>
          </a:prstGeom>
          <a:ln>
            <a:solidFill>
              <a:schemeClr val="bg1">
                <a:lumMod val="75000"/>
              </a:schemeClr>
            </a:solidFill>
          </a:ln>
        </p:spPr>
        <p:txBody>
          <a:bodyPr/>
          <a:lstStyle/>
          <a:p>
            <a:endParaRPr lang="en-US"/>
          </a:p>
        </p:txBody>
      </p:sp>
    </p:spTree>
    <p:extLst>
      <p:ext uri="{BB962C8B-B14F-4D97-AF65-F5344CB8AC3E}">
        <p14:creationId xmlns:p14="http://schemas.microsoft.com/office/powerpoint/2010/main" val="3568967612"/>
      </p:ext>
    </p:extLst>
  </p:cSld>
  <p:clrMapOvr>
    <a:masterClrMapping/>
  </p:clrMapOvr>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Body text and bullets">
    <p:spTree>
      <p:nvGrpSpPr>
        <p:cNvPr id="1" name=""/>
        <p:cNvGrpSpPr/>
        <p:nvPr/>
      </p:nvGrpSpPr>
      <p:grpSpPr>
        <a:xfrm>
          <a:off x="0" y="0"/>
          <a:ext cx="0" cy="0"/>
          <a:chOff x="0" y="0"/>
          <a:chExt cx="0" cy="0"/>
        </a:xfrm>
      </p:grpSpPr>
      <p:sp>
        <p:nvSpPr>
          <p:cNvPr id="9" name="Rectangle 8"/>
          <p:cNvSpPr/>
          <p:nvPr userDrawn="1"/>
        </p:nvSpPr>
        <p:spPr>
          <a:xfrm>
            <a:off x="0" y="0"/>
            <a:ext cx="12192000" cy="634609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799"/>
              </a:solidFill>
            </a:endParaRPr>
          </a:p>
        </p:txBody>
      </p:sp>
      <p:cxnSp>
        <p:nvCxnSpPr>
          <p:cNvPr id="14" name="Straight Connector 13"/>
          <p:cNvCxnSpPr/>
          <p:nvPr userDrawn="1"/>
        </p:nvCxnSpPr>
        <p:spPr>
          <a:xfrm>
            <a:off x="0" y="6346097"/>
            <a:ext cx="1219200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0708" y="416185"/>
            <a:ext cx="2935960" cy="924342"/>
          </a:xfrm>
          <a:prstGeom prst="rect">
            <a:avLst/>
          </a:prstGeom>
        </p:spPr>
      </p:pic>
      <p:pic>
        <p:nvPicPr>
          <p:cNvPr id="38" name="Picture 3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89934" y="0"/>
            <a:ext cx="6702066" cy="6346097"/>
          </a:xfrm>
          <a:prstGeom prst="rect">
            <a:avLst/>
          </a:prstGeom>
        </p:spPr>
      </p:pic>
      <p:pic>
        <p:nvPicPr>
          <p:cNvPr id="6" name="Picture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247" y="5091995"/>
            <a:ext cx="1299531" cy="1292148"/>
          </a:xfrm>
          <a:prstGeom prst="rect">
            <a:avLst/>
          </a:prstGeom>
        </p:spPr>
      </p:pic>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83921" y="5296659"/>
            <a:ext cx="1093699" cy="1087484"/>
          </a:xfrm>
          <a:prstGeom prst="rect">
            <a:avLst/>
          </a:prstGeom>
        </p:spPr>
      </p:pic>
      <p:pic>
        <p:nvPicPr>
          <p:cNvPr id="40" name="Picture 39"/>
          <p:cNvPicPr>
            <a:picLocks noChangeAspect="1"/>
          </p:cNvPicPr>
          <p:nvPr userDrawn="1"/>
        </p:nvPicPr>
        <p:blipFill>
          <a:blip r:embed="rId6" cstate="print">
            <a:alphaModFix amt="50000"/>
            <a:extLst>
              <a:ext uri="{28A0092B-C50C-407E-A947-70E740481C1C}">
                <a14:useLocalDpi xmlns:a14="http://schemas.microsoft.com/office/drawing/2010/main" val="0"/>
              </a:ext>
            </a:extLst>
          </a:blip>
          <a:stretch>
            <a:fillRect/>
          </a:stretch>
        </p:blipFill>
        <p:spPr>
          <a:xfrm>
            <a:off x="1235134" y="2178418"/>
            <a:ext cx="1438656" cy="2036064"/>
          </a:xfrm>
          <a:prstGeom prst="rect">
            <a:avLst/>
          </a:prstGeom>
        </p:spPr>
      </p:pic>
    </p:spTree>
    <p:extLst>
      <p:ext uri="{BB962C8B-B14F-4D97-AF65-F5344CB8AC3E}">
        <p14:creationId xmlns:p14="http://schemas.microsoft.com/office/powerpoint/2010/main" val="3256546679"/>
      </p:ext>
    </p:extLst>
  </p:cSld>
  <p:clrMapOvr>
    <a:masterClrMapping/>
  </p:clrMapOvr>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Body text and bullets">
    <p:spTree>
      <p:nvGrpSpPr>
        <p:cNvPr id="1" name=""/>
        <p:cNvGrpSpPr/>
        <p:nvPr/>
      </p:nvGrpSpPr>
      <p:grpSpPr>
        <a:xfrm>
          <a:off x="0" y="0"/>
          <a:ext cx="0" cy="0"/>
          <a:chOff x="0" y="0"/>
          <a:chExt cx="0" cy="0"/>
        </a:xfrm>
      </p:grpSpPr>
      <p:sp>
        <p:nvSpPr>
          <p:cNvPr id="9" name="Rectangle 8"/>
          <p:cNvSpPr/>
          <p:nvPr userDrawn="1"/>
        </p:nvSpPr>
        <p:spPr>
          <a:xfrm>
            <a:off x="0" y="0"/>
            <a:ext cx="12192000" cy="634609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CC4"/>
              </a:solidFill>
            </a:endParaRPr>
          </a:p>
        </p:txBody>
      </p:sp>
      <p:cxnSp>
        <p:nvCxnSpPr>
          <p:cNvPr id="14" name="Straight Connector 13"/>
          <p:cNvCxnSpPr/>
          <p:nvPr userDrawn="1"/>
        </p:nvCxnSpPr>
        <p:spPr>
          <a:xfrm>
            <a:off x="0" y="6346097"/>
            <a:ext cx="1219200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0708" y="416185"/>
            <a:ext cx="2935960" cy="924342"/>
          </a:xfrm>
          <a:prstGeom prst="rect">
            <a:avLst/>
          </a:prstGeom>
        </p:spPr>
      </p:pic>
      <p:sp>
        <p:nvSpPr>
          <p:cNvPr id="17" name="Picture Placeholder 9"/>
          <p:cNvSpPr>
            <a:spLocks noGrp="1"/>
          </p:cNvSpPr>
          <p:nvPr>
            <p:ph type="pic" sz="quarter" idx="10"/>
          </p:nvPr>
        </p:nvSpPr>
        <p:spPr>
          <a:xfrm>
            <a:off x="7728434" y="2014051"/>
            <a:ext cx="3461029" cy="2380445"/>
          </a:xfrm>
          <a:prstGeom prst="rect">
            <a:avLst/>
          </a:prstGeom>
          <a:ln>
            <a:solidFill>
              <a:schemeClr val="bg1"/>
            </a:solidFill>
          </a:ln>
        </p:spPr>
        <p:txBody>
          <a:bodyPr/>
          <a:lstStyle/>
          <a:p>
            <a:endParaRPr lang="en-US"/>
          </a:p>
        </p:txBody>
      </p:sp>
      <p:pic>
        <p:nvPicPr>
          <p:cNvPr id="40" name="Picture 3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89934" y="0"/>
            <a:ext cx="6702066" cy="6346097"/>
          </a:xfrm>
          <a:prstGeom prst="rect">
            <a:avLst/>
          </a:prstGeom>
        </p:spPr>
      </p:pic>
      <p:pic>
        <p:nvPicPr>
          <p:cNvPr id="45" name="Picture 44"/>
          <p:cNvPicPr>
            <a:picLocks noChangeAspect="1"/>
          </p:cNvPicPr>
          <p:nvPr userDrawn="1"/>
        </p:nvPicPr>
        <p:blipFill>
          <a:blip r:embed="rId4" cstate="print">
            <a:alphaModFix amt="50000"/>
            <a:extLst>
              <a:ext uri="{28A0092B-C50C-407E-A947-70E740481C1C}">
                <a14:useLocalDpi xmlns:a14="http://schemas.microsoft.com/office/drawing/2010/main" val="0"/>
              </a:ext>
            </a:extLst>
          </a:blip>
          <a:stretch>
            <a:fillRect/>
          </a:stretch>
        </p:blipFill>
        <p:spPr>
          <a:xfrm>
            <a:off x="847503" y="2304369"/>
            <a:ext cx="2044346" cy="2044346"/>
          </a:xfrm>
          <a:prstGeom prst="rect">
            <a:avLst/>
          </a:prstGeom>
        </p:spPr>
      </p:pic>
      <p:pic>
        <p:nvPicPr>
          <p:cNvPr id="48" name="Picture 4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3247" y="5091995"/>
            <a:ext cx="1299531" cy="1292148"/>
          </a:xfrm>
          <a:prstGeom prst="rect">
            <a:avLst/>
          </a:prstGeom>
        </p:spPr>
      </p:pic>
      <p:pic>
        <p:nvPicPr>
          <p:cNvPr id="49" name="Picture 4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3921" y="5296659"/>
            <a:ext cx="1093699" cy="1087484"/>
          </a:xfrm>
          <a:prstGeom prst="rect">
            <a:avLst/>
          </a:prstGeom>
        </p:spPr>
      </p:pic>
    </p:spTree>
    <p:extLst>
      <p:ext uri="{BB962C8B-B14F-4D97-AF65-F5344CB8AC3E}">
        <p14:creationId xmlns:p14="http://schemas.microsoft.com/office/powerpoint/2010/main" val="1408857206"/>
      </p:ext>
    </p:extLst>
  </p:cSld>
  <p:clrMapOvr>
    <a:masterClrMapping/>
  </p:clrMapOvr>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9" name="Rectangle 8"/>
          <p:cNvSpPr/>
          <p:nvPr userDrawn="1"/>
        </p:nvSpPr>
        <p:spPr>
          <a:xfrm>
            <a:off x="0" y="0"/>
            <a:ext cx="12192000" cy="6346096"/>
          </a:xfrm>
          <a:prstGeom prst="rect">
            <a:avLst/>
          </a:prstGeom>
          <a:solidFill>
            <a:srgbClr val="62B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CC4"/>
              </a:solidFill>
            </a:endParaRPr>
          </a:p>
        </p:txBody>
      </p:sp>
      <p:cxnSp>
        <p:nvCxnSpPr>
          <p:cNvPr id="13" name="Straight Connector 12"/>
          <p:cNvCxnSpPr/>
          <p:nvPr userDrawn="1"/>
        </p:nvCxnSpPr>
        <p:spPr>
          <a:xfrm>
            <a:off x="0" y="6346097"/>
            <a:ext cx="1219200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56064" y="3944853"/>
            <a:ext cx="2535936" cy="2401244"/>
          </a:xfrm>
          <a:prstGeom prst="rect">
            <a:avLst/>
          </a:prstGeom>
        </p:spPr>
      </p:pic>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30708" y="416185"/>
            <a:ext cx="2935960" cy="924342"/>
          </a:xfrm>
          <a:prstGeom prst="rect">
            <a:avLst/>
          </a:prstGeom>
        </p:spPr>
      </p:pic>
    </p:spTree>
    <p:extLst>
      <p:ext uri="{BB962C8B-B14F-4D97-AF65-F5344CB8AC3E}">
        <p14:creationId xmlns:p14="http://schemas.microsoft.com/office/powerpoint/2010/main" val="2738184508"/>
      </p:ext>
    </p:extLst>
  </p:cSld>
  <p:clrMapOvr>
    <a:masterClrMapping/>
  </p:clrMapOvr>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Body text and bullets">
    <p:spTree>
      <p:nvGrpSpPr>
        <p:cNvPr id="1" name=""/>
        <p:cNvGrpSpPr/>
        <p:nvPr/>
      </p:nvGrpSpPr>
      <p:grpSpPr>
        <a:xfrm>
          <a:off x="0" y="0"/>
          <a:ext cx="0" cy="0"/>
          <a:chOff x="0" y="0"/>
          <a:chExt cx="0" cy="0"/>
        </a:xfrm>
      </p:grpSpPr>
      <p:sp>
        <p:nvSpPr>
          <p:cNvPr id="9" name="Rectangle 8"/>
          <p:cNvSpPr/>
          <p:nvPr userDrawn="1"/>
        </p:nvSpPr>
        <p:spPr>
          <a:xfrm>
            <a:off x="0" y="0"/>
            <a:ext cx="12192000" cy="634609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CC4"/>
              </a:solidFill>
            </a:endParaRPr>
          </a:p>
        </p:txBody>
      </p:sp>
      <p:cxnSp>
        <p:nvCxnSpPr>
          <p:cNvPr id="14" name="Straight Connector 13"/>
          <p:cNvCxnSpPr/>
          <p:nvPr userDrawn="1"/>
        </p:nvCxnSpPr>
        <p:spPr>
          <a:xfrm>
            <a:off x="0" y="6346097"/>
            <a:ext cx="1219200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0708" y="416185"/>
            <a:ext cx="2935960" cy="924342"/>
          </a:xfrm>
          <a:prstGeom prst="rect">
            <a:avLst/>
          </a:prstGeom>
        </p:spPr>
      </p:pic>
      <p:pic>
        <p:nvPicPr>
          <p:cNvPr id="27" name="Picture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89934" y="0"/>
            <a:ext cx="6702066" cy="6346097"/>
          </a:xfrm>
          <a:prstGeom prst="rect">
            <a:avLst/>
          </a:prstGeom>
        </p:spPr>
      </p:pic>
      <p:pic>
        <p:nvPicPr>
          <p:cNvPr id="2" name="Picture 1"/>
          <p:cNvPicPr>
            <a:picLocks noChangeAspect="1"/>
          </p:cNvPicPr>
          <p:nvPr userDrawn="1"/>
        </p:nvPicPr>
        <p:blipFill>
          <a:blip r:embed="rId4" cstate="print">
            <a:alphaModFix amt="50000"/>
            <a:extLst>
              <a:ext uri="{28A0092B-C50C-407E-A947-70E740481C1C}">
                <a14:useLocalDpi xmlns:a14="http://schemas.microsoft.com/office/drawing/2010/main" val="0"/>
              </a:ext>
            </a:extLst>
          </a:blip>
          <a:stretch>
            <a:fillRect/>
          </a:stretch>
        </p:blipFill>
        <p:spPr>
          <a:xfrm>
            <a:off x="1221033" y="2131015"/>
            <a:ext cx="1648680" cy="1957953"/>
          </a:xfrm>
          <a:prstGeom prst="rect">
            <a:avLst/>
          </a:prstGeom>
        </p:spPr>
      </p:pic>
      <p:pic>
        <p:nvPicPr>
          <p:cNvPr id="37" name="Picture 3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3247" y="5091995"/>
            <a:ext cx="1299531" cy="1292148"/>
          </a:xfrm>
          <a:prstGeom prst="rect">
            <a:avLst/>
          </a:prstGeom>
        </p:spPr>
      </p:pic>
      <p:pic>
        <p:nvPicPr>
          <p:cNvPr id="38" name="Picture 3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3921" y="5296659"/>
            <a:ext cx="1093699" cy="1087484"/>
          </a:xfrm>
          <a:prstGeom prst="rect">
            <a:avLst/>
          </a:prstGeom>
        </p:spPr>
      </p:pic>
    </p:spTree>
    <p:extLst>
      <p:ext uri="{BB962C8B-B14F-4D97-AF65-F5344CB8AC3E}">
        <p14:creationId xmlns:p14="http://schemas.microsoft.com/office/powerpoint/2010/main" val="1800281336"/>
      </p:ext>
    </p:extLst>
  </p:cSld>
  <p:clrMapOvr>
    <a:masterClrMapping/>
  </p:clrMapOvr>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_Body text and bullets">
    <p:spTree>
      <p:nvGrpSpPr>
        <p:cNvPr id="1" name=""/>
        <p:cNvGrpSpPr/>
        <p:nvPr/>
      </p:nvGrpSpPr>
      <p:grpSpPr>
        <a:xfrm>
          <a:off x="0" y="0"/>
          <a:ext cx="0" cy="0"/>
          <a:chOff x="0" y="0"/>
          <a:chExt cx="0" cy="0"/>
        </a:xfrm>
      </p:grpSpPr>
      <p:sp>
        <p:nvSpPr>
          <p:cNvPr id="9" name="Rectangle 8"/>
          <p:cNvSpPr/>
          <p:nvPr userDrawn="1"/>
        </p:nvSpPr>
        <p:spPr>
          <a:xfrm>
            <a:off x="0" y="0"/>
            <a:ext cx="12192000" cy="634609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CC4"/>
              </a:solidFill>
            </a:endParaRPr>
          </a:p>
        </p:txBody>
      </p:sp>
      <p:cxnSp>
        <p:nvCxnSpPr>
          <p:cNvPr id="14" name="Straight Connector 13"/>
          <p:cNvCxnSpPr/>
          <p:nvPr userDrawn="1"/>
        </p:nvCxnSpPr>
        <p:spPr>
          <a:xfrm>
            <a:off x="0" y="6346097"/>
            <a:ext cx="1219200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0708" y="416185"/>
            <a:ext cx="2935960" cy="924342"/>
          </a:xfrm>
          <a:prstGeom prst="rect">
            <a:avLst/>
          </a:prstGeom>
        </p:spPr>
      </p:pic>
      <p:sp>
        <p:nvSpPr>
          <p:cNvPr id="18" name="Picture Placeholder 9"/>
          <p:cNvSpPr>
            <a:spLocks noGrp="1"/>
          </p:cNvSpPr>
          <p:nvPr>
            <p:ph type="pic" sz="quarter" idx="13"/>
          </p:nvPr>
        </p:nvSpPr>
        <p:spPr>
          <a:xfrm>
            <a:off x="3803902" y="2256732"/>
            <a:ext cx="3461029" cy="2946204"/>
          </a:xfrm>
          <a:prstGeom prst="rect">
            <a:avLst/>
          </a:prstGeom>
          <a:ln>
            <a:solidFill>
              <a:schemeClr val="bg1"/>
            </a:solidFill>
          </a:ln>
        </p:spPr>
        <p:txBody>
          <a:bodyPr/>
          <a:lstStyle/>
          <a:p>
            <a:endParaRPr lang="en-US"/>
          </a:p>
        </p:txBody>
      </p:sp>
      <p:sp>
        <p:nvSpPr>
          <p:cNvPr id="19" name="Picture Placeholder 9"/>
          <p:cNvSpPr>
            <a:spLocks noGrp="1"/>
          </p:cNvSpPr>
          <p:nvPr>
            <p:ph type="pic" sz="quarter" idx="14"/>
          </p:nvPr>
        </p:nvSpPr>
        <p:spPr>
          <a:xfrm>
            <a:off x="7611054" y="2256732"/>
            <a:ext cx="3461029" cy="2946204"/>
          </a:xfrm>
          <a:prstGeom prst="rect">
            <a:avLst/>
          </a:prstGeom>
          <a:ln>
            <a:solidFill>
              <a:schemeClr val="bg1"/>
            </a:solidFill>
          </a:ln>
        </p:spPr>
        <p:txBody>
          <a:bodyPr/>
          <a:lstStyle/>
          <a:p>
            <a:endParaRPr lang="en-US"/>
          </a:p>
        </p:txBody>
      </p:sp>
      <p:pic>
        <p:nvPicPr>
          <p:cNvPr id="34" name="Picture 3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89934" y="0"/>
            <a:ext cx="6702066" cy="6346097"/>
          </a:xfrm>
          <a:prstGeom prst="rect">
            <a:avLst/>
          </a:prstGeom>
        </p:spPr>
      </p:pic>
      <p:pic>
        <p:nvPicPr>
          <p:cNvPr id="2" name="Picture 1"/>
          <p:cNvPicPr>
            <a:picLocks noChangeAspect="1"/>
          </p:cNvPicPr>
          <p:nvPr userDrawn="1"/>
        </p:nvPicPr>
        <p:blipFill>
          <a:blip r:embed="rId4" cstate="print">
            <a:alphaModFix amt="50000"/>
            <a:extLst>
              <a:ext uri="{28A0092B-C50C-407E-A947-70E740481C1C}">
                <a14:useLocalDpi xmlns:a14="http://schemas.microsoft.com/office/drawing/2010/main" val="0"/>
              </a:ext>
            </a:extLst>
          </a:blip>
          <a:stretch>
            <a:fillRect/>
          </a:stretch>
        </p:blipFill>
        <p:spPr>
          <a:xfrm>
            <a:off x="1087586" y="2549857"/>
            <a:ext cx="1801368" cy="1804416"/>
          </a:xfrm>
          <a:prstGeom prst="rect">
            <a:avLst/>
          </a:prstGeom>
        </p:spPr>
      </p:pic>
      <p:pic>
        <p:nvPicPr>
          <p:cNvPr id="39" name="Picture 3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3247" y="5091995"/>
            <a:ext cx="1299531" cy="1292148"/>
          </a:xfrm>
          <a:prstGeom prst="rect">
            <a:avLst/>
          </a:prstGeom>
        </p:spPr>
      </p:pic>
      <p:pic>
        <p:nvPicPr>
          <p:cNvPr id="40" name="Picture 3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3921" y="5296659"/>
            <a:ext cx="1093699" cy="1087484"/>
          </a:xfrm>
          <a:prstGeom prst="rect">
            <a:avLst/>
          </a:prstGeom>
        </p:spPr>
      </p:pic>
    </p:spTree>
    <p:extLst>
      <p:ext uri="{BB962C8B-B14F-4D97-AF65-F5344CB8AC3E}">
        <p14:creationId xmlns:p14="http://schemas.microsoft.com/office/powerpoint/2010/main" val="2640869958"/>
      </p:ext>
    </p:extLst>
  </p:cSld>
  <p:clrMapOvr>
    <a:masterClrMapping/>
  </p:clrMapOvr>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ast slide">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rgbClr val="007C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CC4"/>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03920" y="3365806"/>
            <a:ext cx="3688080" cy="3492193"/>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85032" y="2274692"/>
            <a:ext cx="4818888" cy="1517152"/>
          </a:xfrm>
          <a:prstGeom prst="rect">
            <a:avLst/>
          </a:prstGeom>
        </p:spPr>
      </p:pic>
    </p:spTree>
    <p:extLst>
      <p:ext uri="{BB962C8B-B14F-4D97-AF65-F5344CB8AC3E}">
        <p14:creationId xmlns:p14="http://schemas.microsoft.com/office/powerpoint/2010/main" val="1873012202"/>
      </p:ext>
    </p:extLst>
  </p:cSld>
  <p:clrMapOvr>
    <a:masterClrMapping/>
  </p:clrMapOvr>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sp>
        <p:nvSpPr>
          <p:cNvPr id="12" name="Rectangle 11"/>
          <p:cNvSpPr/>
          <p:nvPr userDrawn="1"/>
        </p:nvSpPr>
        <p:spPr>
          <a:xfrm>
            <a:off x="0" y="0"/>
            <a:ext cx="12192000" cy="3968496"/>
          </a:xfrm>
          <a:prstGeom prst="rect">
            <a:avLst/>
          </a:prstGeom>
          <a:solidFill>
            <a:srgbClr val="007C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CC4"/>
              </a:solidFill>
            </a:endParaRPr>
          </a:p>
        </p:txBody>
      </p:sp>
      <p:cxnSp>
        <p:nvCxnSpPr>
          <p:cNvPr id="14" name="Straight Connector 13"/>
          <p:cNvCxnSpPr/>
          <p:nvPr userDrawn="1"/>
        </p:nvCxnSpPr>
        <p:spPr>
          <a:xfrm>
            <a:off x="407988" y="6346097"/>
            <a:ext cx="11376025"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3864" y="4622267"/>
            <a:ext cx="4176776" cy="1211928"/>
          </a:xfrm>
          <a:prstGeom prst="rect">
            <a:avLst/>
          </a:prstGeom>
        </p:spPr>
      </p:pic>
      <p:cxnSp>
        <p:nvCxnSpPr>
          <p:cNvPr id="15" name="Straight Connector 14"/>
          <p:cNvCxnSpPr/>
          <p:nvPr userDrawn="1"/>
        </p:nvCxnSpPr>
        <p:spPr>
          <a:xfrm>
            <a:off x="943864" y="1073116"/>
            <a:ext cx="8234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03920" y="476303"/>
            <a:ext cx="3688080" cy="3492193"/>
          </a:xfrm>
          <a:prstGeom prst="rect">
            <a:avLst/>
          </a:prstGeom>
        </p:spPr>
      </p:pic>
      <p:pic>
        <p:nvPicPr>
          <p:cNvPr id="2" name="Pictur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834510" y="5384307"/>
            <a:ext cx="1949503" cy="407771"/>
          </a:xfrm>
          <a:prstGeom prst="rect">
            <a:avLst/>
          </a:prstGeom>
        </p:spPr>
      </p:pic>
    </p:spTree>
    <p:extLst>
      <p:ext uri="{BB962C8B-B14F-4D97-AF65-F5344CB8AC3E}">
        <p14:creationId xmlns:p14="http://schemas.microsoft.com/office/powerpoint/2010/main" val="4078354216"/>
      </p:ext>
    </p:extLst>
  </p:cSld>
  <p:clrMapOvr>
    <a:masterClrMapping/>
  </p:clrMapOvr>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33600" y="1200150"/>
            <a:ext cx="10058400" cy="5657850"/>
          </a:xfrm>
          <a:prstGeom prst="rect">
            <a:avLst/>
          </a:prstGeom>
        </p:spPr>
      </p:pic>
      <p:sp>
        <p:nvSpPr>
          <p:cNvPr id="27" name="Rectangle 26"/>
          <p:cNvSpPr/>
          <p:nvPr userDrawn="1"/>
        </p:nvSpPr>
        <p:spPr>
          <a:xfrm>
            <a:off x="0" y="0"/>
            <a:ext cx="12192000" cy="3968496"/>
          </a:xfrm>
          <a:prstGeom prst="rect">
            <a:avLst/>
          </a:prstGeom>
          <a:solidFill>
            <a:srgbClr val="007C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CC4"/>
              </a:solidFill>
            </a:endParaRP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3864" y="4916773"/>
            <a:ext cx="3161792" cy="917422"/>
          </a:xfrm>
          <a:prstGeom prst="rect">
            <a:avLst/>
          </a:prstGeom>
        </p:spPr>
      </p:pic>
    </p:spTree>
    <p:extLst>
      <p:ext uri="{BB962C8B-B14F-4D97-AF65-F5344CB8AC3E}">
        <p14:creationId xmlns:p14="http://schemas.microsoft.com/office/powerpoint/2010/main" val="1687773770"/>
      </p:ext>
    </p:extLst>
  </p:cSld>
  <p:clrMapOvr>
    <a:masterClrMapping/>
  </p:clrMapOvr>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9" name="Rectangle 8"/>
          <p:cNvSpPr/>
          <p:nvPr userDrawn="1"/>
        </p:nvSpPr>
        <p:spPr>
          <a:xfrm>
            <a:off x="0" y="0"/>
            <a:ext cx="12192000" cy="6346096"/>
          </a:xfrm>
          <a:prstGeom prst="rect">
            <a:avLst/>
          </a:prstGeom>
          <a:solidFill>
            <a:srgbClr val="62B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CC4"/>
              </a:solidFill>
            </a:endParaRPr>
          </a:p>
        </p:txBody>
      </p:sp>
      <p:cxnSp>
        <p:nvCxnSpPr>
          <p:cNvPr id="13" name="Straight Connector 12"/>
          <p:cNvCxnSpPr/>
          <p:nvPr userDrawn="1"/>
        </p:nvCxnSpPr>
        <p:spPr>
          <a:xfrm>
            <a:off x="0" y="6346097"/>
            <a:ext cx="1219200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56064" y="3944853"/>
            <a:ext cx="2535936" cy="2401244"/>
          </a:xfrm>
          <a:prstGeom prst="rect">
            <a:avLst/>
          </a:prstGeom>
        </p:spPr>
      </p:pic>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30708" y="416185"/>
            <a:ext cx="2935960" cy="924342"/>
          </a:xfrm>
          <a:prstGeom prst="rect">
            <a:avLst/>
          </a:prstGeom>
        </p:spPr>
      </p:pic>
    </p:spTree>
    <p:extLst>
      <p:ext uri="{BB962C8B-B14F-4D97-AF65-F5344CB8AC3E}">
        <p14:creationId xmlns:p14="http://schemas.microsoft.com/office/powerpoint/2010/main" val="1222667536"/>
      </p:ext>
    </p:extLst>
  </p:cSld>
  <p:clrMapOvr>
    <a:masterClrMapping/>
  </p:clrMapOvr>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10" name="Rectangle 9"/>
          <p:cNvSpPr/>
          <p:nvPr userDrawn="1"/>
        </p:nvSpPr>
        <p:spPr>
          <a:xfrm>
            <a:off x="0" y="0"/>
            <a:ext cx="12192000" cy="6346096"/>
          </a:xfrm>
          <a:prstGeom prst="rect">
            <a:avLst/>
          </a:prstGeom>
          <a:solidFill>
            <a:srgbClr val="62B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CC4"/>
              </a:solidFill>
            </a:endParaRPr>
          </a:p>
        </p:txBody>
      </p:sp>
      <p:sp>
        <p:nvSpPr>
          <p:cNvPr id="19" name="Picture Placeholder 9"/>
          <p:cNvSpPr>
            <a:spLocks noGrp="1"/>
          </p:cNvSpPr>
          <p:nvPr>
            <p:ph type="pic" sz="quarter" idx="10"/>
          </p:nvPr>
        </p:nvSpPr>
        <p:spPr>
          <a:xfrm>
            <a:off x="7728434" y="2014051"/>
            <a:ext cx="3461029" cy="2380445"/>
          </a:xfrm>
          <a:prstGeom prst="rect">
            <a:avLst/>
          </a:prstGeom>
          <a:ln>
            <a:solidFill>
              <a:schemeClr val="bg1"/>
            </a:solidFill>
          </a:ln>
        </p:spPr>
        <p:txBody>
          <a:bodyPr/>
          <a:lstStyle/>
          <a:p>
            <a:endParaRPr lang="en-US"/>
          </a:p>
        </p:txBody>
      </p:sp>
      <p:cxnSp>
        <p:nvCxnSpPr>
          <p:cNvPr id="17" name="Straight Connector 16"/>
          <p:cNvCxnSpPr/>
          <p:nvPr userDrawn="1"/>
        </p:nvCxnSpPr>
        <p:spPr>
          <a:xfrm>
            <a:off x="0" y="6346097"/>
            <a:ext cx="1219200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56064" y="3944853"/>
            <a:ext cx="2535936" cy="2401244"/>
          </a:xfrm>
          <a:prstGeom prst="rect">
            <a:avLst/>
          </a:prstGeom>
        </p:spPr>
      </p:pic>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30708" y="416185"/>
            <a:ext cx="2935960" cy="924342"/>
          </a:xfrm>
          <a:prstGeom prst="rect">
            <a:avLst/>
          </a:prstGeom>
        </p:spPr>
      </p:pic>
    </p:spTree>
    <p:extLst>
      <p:ext uri="{BB962C8B-B14F-4D97-AF65-F5344CB8AC3E}">
        <p14:creationId xmlns:p14="http://schemas.microsoft.com/office/powerpoint/2010/main" val="4255129745"/>
      </p:ext>
    </p:extLst>
  </p:cSld>
  <p:clrMapOvr>
    <a:masterClrMapping/>
  </p:clrMapOvr>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ody text and bullets">
    <p:spTree>
      <p:nvGrpSpPr>
        <p:cNvPr id="1" name=""/>
        <p:cNvGrpSpPr/>
        <p:nvPr/>
      </p:nvGrpSpPr>
      <p:grpSpPr>
        <a:xfrm>
          <a:off x="0" y="0"/>
          <a:ext cx="0" cy="0"/>
          <a:chOff x="0" y="0"/>
          <a:chExt cx="0" cy="0"/>
        </a:xfrm>
      </p:grpSpPr>
      <p:sp>
        <p:nvSpPr>
          <p:cNvPr id="10" name="Rectangle 9"/>
          <p:cNvSpPr/>
          <p:nvPr userDrawn="1"/>
        </p:nvSpPr>
        <p:spPr>
          <a:xfrm>
            <a:off x="0" y="0"/>
            <a:ext cx="12192000" cy="6346096"/>
          </a:xfrm>
          <a:prstGeom prst="rect">
            <a:avLst/>
          </a:prstGeom>
          <a:solidFill>
            <a:srgbClr val="62B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CC4"/>
              </a:solidFill>
            </a:endParaRPr>
          </a:p>
        </p:txBody>
      </p:sp>
      <p:cxnSp>
        <p:nvCxnSpPr>
          <p:cNvPr id="16" name="Straight Connector 15"/>
          <p:cNvCxnSpPr/>
          <p:nvPr userDrawn="1"/>
        </p:nvCxnSpPr>
        <p:spPr>
          <a:xfrm>
            <a:off x="0" y="6346097"/>
            <a:ext cx="1219200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56064" y="3944853"/>
            <a:ext cx="2535936" cy="2401244"/>
          </a:xfrm>
          <a:prstGeom prst="rect">
            <a:avLst/>
          </a:prstGeom>
        </p:spPr>
      </p:pic>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30708" y="416185"/>
            <a:ext cx="2935960" cy="924342"/>
          </a:xfrm>
          <a:prstGeom prst="rect">
            <a:avLst/>
          </a:prstGeom>
        </p:spPr>
      </p:pic>
    </p:spTree>
    <p:extLst>
      <p:ext uri="{BB962C8B-B14F-4D97-AF65-F5344CB8AC3E}">
        <p14:creationId xmlns:p14="http://schemas.microsoft.com/office/powerpoint/2010/main" val="1129799374"/>
      </p:ext>
    </p:extLst>
  </p:cSld>
  <p:clrMapOvr>
    <a:masterClrMapping/>
  </p:clrMapOvr>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Blank Slide">
    <p:spTree>
      <p:nvGrpSpPr>
        <p:cNvPr id="1" name=""/>
        <p:cNvGrpSpPr/>
        <p:nvPr/>
      </p:nvGrpSpPr>
      <p:grpSpPr>
        <a:xfrm>
          <a:off x="0" y="0"/>
          <a:ext cx="0" cy="0"/>
          <a:chOff x="0" y="0"/>
          <a:chExt cx="0" cy="0"/>
        </a:xfrm>
      </p:grpSpPr>
      <p:sp>
        <p:nvSpPr>
          <p:cNvPr id="11" name="Rectangle 10"/>
          <p:cNvSpPr/>
          <p:nvPr userDrawn="1"/>
        </p:nvSpPr>
        <p:spPr>
          <a:xfrm>
            <a:off x="0" y="0"/>
            <a:ext cx="12192000" cy="6346096"/>
          </a:xfrm>
          <a:prstGeom prst="rect">
            <a:avLst/>
          </a:prstGeom>
          <a:solidFill>
            <a:srgbClr val="62B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CC4"/>
              </a:solidFill>
            </a:endParaRPr>
          </a:p>
        </p:txBody>
      </p:sp>
      <p:cxnSp>
        <p:nvCxnSpPr>
          <p:cNvPr id="15" name="Straight Connector 14"/>
          <p:cNvCxnSpPr/>
          <p:nvPr userDrawn="1"/>
        </p:nvCxnSpPr>
        <p:spPr>
          <a:xfrm>
            <a:off x="0" y="6346097"/>
            <a:ext cx="1219200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56064" y="3944853"/>
            <a:ext cx="2535936" cy="2401244"/>
          </a:xfrm>
          <a:prstGeom prst="rect">
            <a:avLst/>
          </a:prstGeom>
        </p:spPr>
      </p:pic>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30708" y="416185"/>
            <a:ext cx="2935960" cy="924342"/>
          </a:xfrm>
          <a:prstGeom prst="rect">
            <a:avLst/>
          </a:prstGeom>
        </p:spPr>
      </p:pic>
      <p:sp>
        <p:nvSpPr>
          <p:cNvPr id="23" name="Picture Placeholder 9"/>
          <p:cNvSpPr>
            <a:spLocks noGrp="1"/>
          </p:cNvSpPr>
          <p:nvPr>
            <p:ph type="pic" sz="quarter" idx="13"/>
          </p:nvPr>
        </p:nvSpPr>
        <p:spPr>
          <a:xfrm>
            <a:off x="3803902" y="2256732"/>
            <a:ext cx="3461029" cy="2946204"/>
          </a:xfrm>
          <a:prstGeom prst="rect">
            <a:avLst/>
          </a:prstGeom>
          <a:ln>
            <a:solidFill>
              <a:schemeClr val="bg1"/>
            </a:solidFill>
          </a:ln>
        </p:spPr>
        <p:txBody>
          <a:bodyPr/>
          <a:lstStyle/>
          <a:p>
            <a:endParaRPr lang="en-US"/>
          </a:p>
        </p:txBody>
      </p:sp>
      <p:sp>
        <p:nvSpPr>
          <p:cNvPr id="24" name="Picture Placeholder 9"/>
          <p:cNvSpPr>
            <a:spLocks noGrp="1"/>
          </p:cNvSpPr>
          <p:nvPr>
            <p:ph type="pic" sz="quarter" idx="14"/>
          </p:nvPr>
        </p:nvSpPr>
        <p:spPr>
          <a:xfrm>
            <a:off x="7611054" y="2256732"/>
            <a:ext cx="3461029" cy="2946204"/>
          </a:xfrm>
          <a:prstGeom prst="rect">
            <a:avLst/>
          </a:prstGeom>
          <a:ln>
            <a:solidFill>
              <a:schemeClr val="bg1"/>
            </a:solidFill>
          </a:ln>
        </p:spPr>
        <p:txBody>
          <a:bodyPr/>
          <a:lstStyle/>
          <a:p>
            <a:endParaRPr lang="en-US"/>
          </a:p>
        </p:txBody>
      </p:sp>
    </p:spTree>
    <p:extLst>
      <p:ext uri="{BB962C8B-B14F-4D97-AF65-F5344CB8AC3E}">
        <p14:creationId xmlns:p14="http://schemas.microsoft.com/office/powerpoint/2010/main" val="3221189991"/>
      </p:ext>
    </p:extLst>
  </p:cSld>
  <p:clrMapOvr>
    <a:masterClrMapping/>
  </p:clrMapOvr>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Body text and bullets">
    <p:spTree>
      <p:nvGrpSpPr>
        <p:cNvPr id="1" name=""/>
        <p:cNvGrpSpPr/>
        <p:nvPr/>
      </p:nvGrpSpPr>
      <p:grpSpPr>
        <a:xfrm>
          <a:off x="0" y="0"/>
          <a:ext cx="0" cy="0"/>
          <a:chOff x="0" y="0"/>
          <a:chExt cx="0" cy="0"/>
        </a:xfrm>
      </p:grpSpPr>
      <p:sp>
        <p:nvSpPr>
          <p:cNvPr id="9" name="Rectangle 8"/>
          <p:cNvSpPr/>
          <p:nvPr userDrawn="1"/>
        </p:nvSpPr>
        <p:spPr>
          <a:xfrm>
            <a:off x="0" y="0"/>
            <a:ext cx="12192000" cy="6346096"/>
          </a:xfrm>
          <a:prstGeom prst="rect">
            <a:avLst/>
          </a:prstGeom>
          <a:solidFill>
            <a:srgbClr val="007C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CC4"/>
              </a:solidFill>
            </a:endParaRPr>
          </a:p>
        </p:txBody>
      </p:sp>
      <p:cxnSp>
        <p:nvCxnSpPr>
          <p:cNvPr id="14" name="Straight Connector 13"/>
          <p:cNvCxnSpPr/>
          <p:nvPr userDrawn="1"/>
        </p:nvCxnSpPr>
        <p:spPr>
          <a:xfrm>
            <a:off x="0" y="6346097"/>
            <a:ext cx="1219200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56064" y="3944853"/>
            <a:ext cx="2535936" cy="2401244"/>
          </a:xfrm>
          <a:prstGeom prst="rect">
            <a:avLst/>
          </a:prstGeom>
        </p:spPr>
      </p:pic>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30708" y="416185"/>
            <a:ext cx="2935960" cy="924342"/>
          </a:xfrm>
          <a:prstGeom prst="rect">
            <a:avLst/>
          </a:prstGeom>
        </p:spPr>
      </p:pic>
    </p:spTree>
    <p:extLst>
      <p:ext uri="{BB962C8B-B14F-4D97-AF65-F5344CB8AC3E}">
        <p14:creationId xmlns:p14="http://schemas.microsoft.com/office/powerpoint/2010/main" val="2475219844"/>
      </p:ext>
    </p:extLst>
  </p:cSld>
  <p:clrMapOvr>
    <a:masterClrMapping/>
  </p:clrMapOvr>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10" name="Rectangle 9"/>
          <p:cNvSpPr/>
          <p:nvPr userDrawn="1"/>
        </p:nvSpPr>
        <p:spPr>
          <a:xfrm>
            <a:off x="0" y="0"/>
            <a:ext cx="12192000" cy="6346096"/>
          </a:xfrm>
          <a:prstGeom prst="rect">
            <a:avLst/>
          </a:prstGeom>
          <a:solidFill>
            <a:srgbClr val="62B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CC4"/>
              </a:solidFill>
            </a:endParaRPr>
          </a:p>
        </p:txBody>
      </p:sp>
      <p:sp>
        <p:nvSpPr>
          <p:cNvPr id="19" name="Picture Placeholder 9"/>
          <p:cNvSpPr>
            <a:spLocks noGrp="1"/>
          </p:cNvSpPr>
          <p:nvPr>
            <p:ph type="pic" sz="quarter" idx="10"/>
          </p:nvPr>
        </p:nvSpPr>
        <p:spPr>
          <a:xfrm>
            <a:off x="7728434" y="2014051"/>
            <a:ext cx="3461029" cy="2380445"/>
          </a:xfrm>
          <a:prstGeom prst="rect">
            <a:avLst/>
          </a:prstGeom>
          <a:ln>
            <a:solidFill>
              <a:schemeClr val="bg1"/>
            </a:solidFill>
          </a:ln>
        </p:spPr>
        <p:txBody>
          <a:bodyPr/>
          <a:lstStyle/>
          <a:p>
            <a:endParaRPr lang="en-US"/>
          </a:p>
        </p:txBody>
      </p:sp>
      <p:cxnSp>
        <p:nvCxnSpPr>
          <p:cNvPr id="17" name="Straight Connector 16"/>
          <p:cNvCxnSpPr/>
          <p:nvPr userDrawn="1"/>
        </p:nvCxnSpPr>
        <p:spPr>
          <a:xfrm>
            <a:off x="0" y="6346097"/>
            <a:ext cx="1219200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56064" y="3944853"/>
            <a:ext cx="2535936" cy="2401244"/>
          </a:xfrm>
          <a:prstGeom prst="rect">
            <a:avLst/>
          </a:prstGeom>
        </p:spPr>
      </p:pic>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30708" y="416185"/>
            <a:ext cx="2935960" cy="924342"/>
          </a:xfrm>
          <a:prstGeom prst="rect">
            <a:avLst/>
          </a:prstGeom>
        </p:spPr>
      </p:pic>
    </p:spTree>
    <p:extLst>
      <p:ext uri="{BB962C8B-B14F-4D97-AF65-F5344CB8AC3E}">
        <p14:creationId xmlns:p14="http://schemas.microsoft.com/office/powerpoint/2010/main" val="3356225599"/>
      </p:ext>
    </p:extLst>
  </p:cSld>
  <p:clrMapOvr>
    <a:masterClrMapping/>
  </p:clrMapOvr>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Blank Slide">
    <p:spTree>
      <p:nvGrpSpPr>
        <p:cNvPr id="1" name=""/>
        <p:cNvGrpSpPr/>
        <p:nvPr/>
      </p:nvGrpSpPr>
      <p:grpSpPr>
        <a:xfrm>
          <a:off x="0" y="0"/>
          <a:ext cx="0" cy="0"/>
          <a:chOff x="0" y="0"/>
          <a:chExt cx="0" cy="0"/>
        </a:xfrm>
      </p:grpSpPr>
      <p:sp>
        <p:nvSpPr>
          <p:cNvPr id="20" name="TextBox 19"/>
          <p:cNvSpPr txBox="1"/>
          <p:nvPr userDrawn="1"/>
        </p:nvSpPr>
        <p:spPr>
          <a:xfrm>
            <a:off x="3727704" y="1340527"/>
            <a:ext cx="4517136" cy="523220"/>
          </a:xfrm>
          <a:prstGeom prst="rect">
            <a:avLst/>
          </a:prstGeom>
          <a:noFill/>
        </p:spPr>
        <p:txBody>
          <a:bodyPr wrap="square" rtlCol="0">
            <a:spAutoFit/>
          </a:bodyPr>
          <a:lstStyle/>
          <a:p>
            <a:pPr algn="l"/>
            <a:r>
              <a:rPr lang="en-US" sz="2800" b="1" i="0" spc="0" baseline="0">
                <a:solidFill>
                  <a:schemeClr val="bg1"/>
                </a:solidFill>
                <a:latin typeface="Arial" charset="0"/>
                <a:ea typeface="Arial" charset="0"/>
                <a:cs typeface="Arial" charset="0"/>
              </a:rPr>
              <a:t>Page title here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2607" y="443672"/>
            <a:ext cx="3015995" cy="875118"/>
          </a:xfrm>
          <a:prstGeom prst="rect">
            <a:avLst/>
          </a:prstGeom>
        </p:spPr>
      </p:pic>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481085"/>
            <a:ext cx="12192000" cy="1376915"/>
          </a:xfrm>
          <a:prstGeom prst="rect">
            <a:avLst/>
          </a:prstGeom>
        </p:spPr>
      </p:pic>
    </p:spTree>
    <p:extLst>
      <p:ext uri="{BB962C8B-B14F-4D97-AF65-F5344CB8AC3E}">
        <p14:creationId xmlns:p14="http://schemas.microsoft.com/office/powerpoint/2010/main" val="452384302"/>
      </p:ext>
    </p:extLst>
  </p:cSld>
  <p:clrMapOvr>
    <a:masterClrMapping/>
  </p:clrMapOvr>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Blank Slide">
    <p:spTree>
      <p:nvGrpSpPr>
        <p:cNvPr id="1" name=""/>
        <p:cNvGrpSpPr/>
        <p:nvPr/>
      </p:nvGrpSpPr>
      <p:grpSpPr>
        <a:xfrm>
          <a:off x="0" y="0"/>
          <a:ext cx="0" cy="0"/>
          <a:chOff x="0" y="0"/>
          <a:chExt cx="0" cy="0"/>
        </a:xfrm>
      </p:grpSpPr>
      <p:sp>
        <p:nvSpPr>
          <p:cNvPr id="20" name="TextBox 19"/>
          <p:cNvSpPr txBox="1"/>
          <p:nvPr userDrawn="1"/>
        </p:nvSpPr>
        <p:spPr>
          <a:xfrm>
            <a:off x="3727704" y="1340527"/>
            <a:ext cx="4517136" cy="523220"/>
          </a:xfrm>
          <a:prstGeom prst="rect">
            <a:avLst/>
          </a:prstGeom>
          <a:noFill/>
        </p:spPr>
        <p:txBody>
          <a:bodyPr wrap="square" rtlCol="0">
            <a:spAutoFit/>
          </a:bodyPr>
          <a:lstStyle/>
          <a:p>
            <a:pPr algn="l"/>
            <a:r>
              <a:rPr lang="en-US" sz="2800" b="1" i="0" spc="0" baseline="0">
                <a:solidFill>
                  <a:schemeClr val="bg1"/>
                </a:solidFill>
                <a:latin typeface="Arial" charset="0"/>
                <a:ea typeface="Arial" charset="0"/>
                <a:cs typeface="Arial" charset="0"/>
              </a:rPr>
              <a:t>Page title here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2607" y="443672"/>
            <a:ext cx="3015995" cy="875118"/>
          </a:xfrm>
          <a:prstGeom prst="rect">
            <a:avLst/>
          </a:prstGeom>
        </p:spPr>
      </p:pic>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481085"/>
            <a:ext cx="12192000" cy="1376915"/>
          </a:xfrm>
          <a:prstGeom prst="rect">
            <a:avLst/>
          </a:prstGeom>
        </p:spPr>
      </p:pic>
      <p:sp>
        <p:nvSpPr>
          <p:cNvPr id="13" name="Picture Placeholder 9"/>
          <p:cNvSpPr>
            <a:spLocks noGrp="1"/>
          </p:cNvSpPr>
          <p:nvPr>
            <p:ph type="pic" sz="quarter" idx="10"/>
          </p:nvPr>
        </p:nvSpPr>
        <p:spPr>
          <a:xfrm>
            <a:off x="7653728" y="2192725"/>
            <a:ext cx="3461029" cy="2380445"/>
          </a:xfrm>
          <a:prstGeom prst="rect">
            <a:avLst/>
          </a:prstGeom>
          <a:ln>
            <a:solidFill>
              <a:schemeClr val="bg1">
                <a:lumMod val="85000"/>
              </a:schemeClr>
            </a:solidFill>
          </a:ln>
        </p:spPr>
        <p:txBody>
          <a:bodyPr/>
          <a:lstStyle/>
          <a:p>
            <a:endParaRPr lang="en-US"/>
          </a:p>
        </p:txBody>
      </p:sp>
    </p:spTree>
    <p:extLst>
      <p:ext uri="{BB962C8B-B14F-4D97-AF65-F5344CB8AC3E}">
        <p14:creationId xmlns:p14="http://schemas.microsoft.com/office/powerpoint/2010/main" val="3367518682"/>
      </p:ext>
    </p:extLst>
  </p:cSld>
  <p:clrMapOvr>
    <a:masterClrMapping/>
  </p:clrMapOvr>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Bullets">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481085"/>
            <a:ext cx="12192000" cy="1376915"/>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2607" y="443672"/>
            <a:ext cx="3015995" cy="875118"/>
          </a:xfrm>
          <a:prstGeom prst="rect">
            <a:avLst/>
          </a:prstGeom>
        </p:spPr>
      </p:pic>
    </p:spTree>
    <p:extLst>
      <p:ext uri="{BB962C8B-B14F-4D97-AF65-F5344CB8AC3E}">
        <p14:creationId xmlns:p14="http://schemas.microsoft.com/office/powerpoint/2010/main" val="775394747"/>
      </p:ext>
    </p:extLst>
  </p:cSld>
  <p:clrMapOvr>
    <a:masterClrMapping/>
  </p:clrMapOvr>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Body text and bullets">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481085"/>
            <a:ext cx="12192000" cy="1376915"/>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2607" y="443672"/>
            <a:ext cx="3015995" cy="875118"/>
          </a:xfrm>
          <a:prstGeom prst="rect">
            <a:avLst/>
          </a:prstGeom>
        </p:spPr>
      </p:pic>
      <p:sp>
        <p:nvSpPr>
          <p:cNvPr id="15" name="Picture Placeholder 9"/>
          <p:cNvSpPr>
            <a:spLocks noGrp="1"/>
          </p:cNvSpPr>
          <p:nvPr>
            <p:ph type="pic" sz="quarter" idx="13"/>
          </p:nvPr>
        </p:nvSpPr>
        <p:spPr>
          <a:xfrm>
            <a:off x="3803902" y="2256732"/>
            <a:ext cx="3461029" cy="2946204"/>
          </a:xfrm>
          <a:prstGeom prst="rect">
            <a:avLst/>
          </a:prstGeom>
          <a:ln>
            <a:solidFill>
              <a:schemeClr val="bg1">
                <a:lumMod val="75000"/>
              </a:schemeClr>
            </a:solidFill>
          </a:ln>
        </p:spPr>
        <p:txBody>
          <a:bodyPr/>
          <a:lstStyle/>
          <a:p>
            <a:endParaRPr lang="en-US"/>
          </a:p>
        </p:txBody>
      </p:sp>
      <p:sp>
        <p:nvSpPr>
          <p:cNvPr id="16" name="Picture Placeholder 9"/>
          <p:cNvSpPr>
            <a:spLocks noGrp="1"/>
          </p:cNvSpPr>
          <p:nvPr>
            <p:ph type="pic" sz="quarter" idx="14"/>
          </p:nvPr>
        </p:nvSpPr>
        <p:spPr>
          <a:xfrm>
            <a:off x="7611054" y="2256732"/>
            <a:ext cx="3461029" cy="2946204"/>
          </a:xfrm>
          <a:prstGeom prst="rect">
            <a:avLst/>
          </a:prstGeom>
          <a:ln>
            <a:solidFill>
              <a:schemeClr val="bg1">
                <a:lumMod val="75000"/>
              </a:schemeClr>
            </a:solidFill>
          </a:ln>
        </p:spPr>
        <p:txBody>
          <a:bodyPr/>
          <a:lstStyle/>
          <a:p>
            <a:endParaRPr lang="en-US"/>
          </a:p>
        </p:txBody>
      </p:sp>
    </p:spTree>
    <p:extLst>
      <p:ext uri="{BB962C8B-B14F-4D97-AF65-F5344CB8AC3E}">
        <p14:creationId xmlns:p14="http://schemas.microsoft.com/office/powerpoint/2010/main" val="764204223"/>
      </p:ext>
    </p:extLst>
  </p:cSld>
  <p:clrMapOvr>
    <a:masterClrMapping/>
  </p:clrMapOvr>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Body text and bullets">
    <p:spTree>
      <p:nvGrpSpPr>
        <p:cNvPr id="1" name=""/>
        <p:cNvGrpSpPr/>
        <p:nvPr/>
      </p:nvGrpSpPr>
      <p:grpSpPr>
        <a:xfrm>
          <a:off x="0" y="0"/>
          <a:ext cx="0" cy="0"/>
          <a:chOff x="0" y="0"/>
          <a:chExt cx="0" cy="0"/>
        </a:xfrm>
      </p:grpSpPr>
      <p:sp>
        <p:nvSpPr>
          <p:cNvPr id="9" name="Rectangle 8"/>
          <p:cNvSpPr/>
          <p:nvPr userDrawn="1"/>
        </p:nvSpPr>
        <p:spPr>
          <a:xfrm>
            <a:off x="0" y="0"/>
            <a:ext cx="12192000" cy="634609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799"/>
              </a:solidFill>
            </a:endParaRPr>
          </a:p>
        </p:txBody>
      </p:sp>
      <p:cxnSp>
        <p:nvCxnSpPr>
          <p:cNvPr id="14" name="Straight Connector 13"/>
          <p:cNvCxnSpPr/>
          <p:nvPr userDrawn="1"/>
        </p:nvCxnSpPr>
        <p:spPr>
          <a:xfrm>
            <a:off x="0" y="6346097"/>
            <a:ext cx="1219200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0708" y="416185"/>
            <a:ext cx="2935960" cy="924342"/>
          </a:xfrm>
          <a:prstGeom prst="rect">
            <a:avLst/>
          </a:prstGeom>
        </p:spPr>
      </p:pic>
      <p:pic>
        <p:nvPicPr>
          <p:cNvPr id="38" name="Picture 3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89934" y="0"/>
            <a:ext cx="6702066" cy="6346097"/>
          </a:xfrm>
          <a:prstGeom prst="rect">
            <a:avLst/>
          </a:prstGeom>
        </p:spPr>
      </p:pic>
      <p:pic>
        <p:nvPicPr>
          <p:cNvPr id="6" name="Picture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247" y="5091995"/>
            <a:ext cx="1299531" cy="1292148"/>
          </a:xfrm>
          <a:prstGeom prst="rect">
            <a:avLst/>
          </a:prstGeom>
        </p:spPr>
      </p:pic>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83921" y="5296659"/>
            <a:ext cx="1093699" cy="1087484"/>
          </a:xfrm>
          <a:prstGeom prst="rect">
            <a:avLst/>
          </a:prstGeom>
        </p:spPr>
      </p:pic>
      <p:pic>
        <p:nvPicPr>
          <p:cNvPr id="40" name="Picture 39"/>
          <p:cNvPicPr>
            <a:picLocks noChangeAspect="1"/>
          </p:cNvPicPr>
          <p:nvPr userDrawn="1"/>
        </p:nvPicPr>
        <p:blipFill>
          <a:blip r:embed="rId6" cstate="print">
            <a:alphaModFix amt="50000"/>
            <a:extLst>
              <a:ext uri="{28A0092B-C50C-407E-A947-70E740481C1C}">
                <a14:useLocalDpi xmlns:a14="http://schemas.microsoft.com/office/drawing/2010/main" val="0"/>
              </a:ext>
            </a:extLst>
          </a:blip>
          <a:stretch>
            <a:fillRect/>
          </a:stretch>
        </p:blipFill>
        <p:spPr>
          <a:xfrm>
            <a:off x="1235134" y="2178418"/>
            <a:ext cx="1438656" cy="2036064"/>
          </a:xfrm>
          <a:prstGeom prst="rect">
            <a:avLst/>
          </a:prstGeom>
        </p:spPr>
      </p:pic>
    </p:spTree>
    <p:extLst>
      <p:ext uri="{BB962C8B-B14F-4D97-AF65-F5344CB8AC3E}">
        <p14:creationId xmlns:p14="http://schemas.microsoft.com/office/powerpoint/2010/main" val="2624762933"/>
      </p:ext>
    </p:extLst>
  </p:cSld>
  <p:clrMapOvr>
    <a:masterClrMapping/>
  </p:clrMapOvr>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6_Body text and bullets">
    <p:spTree>
      <p:nvGrpSpPr>
        <p:cNvPr id="1" name=""/>
        <p:cNvGrpSpPr/>
        <p:nvPr/>
      </p:nvGrpSpPr>
      <p:grpSpPr>
        <a:xfrm>
          <a:off x="0" y="0"/>
          <a:ext cx="0" cy="0"/>
          <a:chOff x="0" y="0"/>
          <a:chExt cx="0" cy="0"/>
        </a:xfrm>
      </p:grpSpPr>
      <p:sp>
        <p:nvSpPr>
          <p:cNvPr id="9" name="Rectangle 8"/>
          <p:cNvSpPr/>
          <p:nvPr userDrawn="1"/>
        </p:nvSpPr>
        <p:spPr>
          <a:xfrm>
            <a:off x="0" y="0"/>
            <a:ext cx="12192000" cy="634609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CC4"/>
              </a:solidFill>
            </a:endParaRPr>
          </a:p>
        </p:txBody>
      </p:sp>
      <p:cxnSp>
        <p:nvCxnSpPr>
          <p:cNvPr id="14" name="Straight Connector 13"/>
          <p:cNvCxnSpPr/>
          <p:nvPr userDrawn="1"/>
        </p:nvCxnSpPr>
        <p:spPr>
          <a:xfrm>
            <a:off x="0" y="6346097"/>
            <a:ext cx="1219200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0708" y="416185"/>
            <a:ext cx="2935960" cy="924342"/>
          </a:xfrm>
          <a:prstGeom prst="rect">
            <a:avLst/>
          </a:prstGeom>
        </p:spPr>
      </p:pic>
      <p:sp>
        <p:nvSpPr>
          <p:cNvPr id="17" name="Picture Placeholder 9"/>
          <p:cNvSpPr>
            <a:spLocks noGrp="1"/>
          </p:cNvSpPr>
          <p:nvPr>
            <p:ph type="pic" sz="quarter" idx="10"/>
          </p:nvPr>
        </p:nvSpPr>
        <p:spPr>
          <a:xfrm>
            <a:off x="7728434" y="2014051"/>
            <a:ext cx="3461029" cy="2380445"/>
          </a:xfrm>
          <a:prstGeom prst="rect">
            <a:avLst/>
          </a:prstGeom>
          <a:ln>
            <a:solidFill>
              <a:schemeClr val="bg1"/>
            </a:solidFill>
          </a:ln>
        </p:spPr>
        <p:txBody>
          <a:bodyPr/>
          <a:lstStyle/>
          <a:p>
            <a:endParaRPr lang="en-US"/>
          </a:p>
        </p:txBody>
      </p:sp>
      <p:pic>
        <p:nvPicPr>
          <p:cNvPr id="40" name="Picture 3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89934" y="0"/>
            <a:ext cx="6702066" cy="6346097"/>
          </a:xfrm>
          <a:prstGeom prst="rect">
            <a:avLst/>
          </a:prstGeom>
        </p:spPr>
      </p:pic>
      <p:pic>
        <p:nvPicPr>
          <p:cNvPr id="45" name="Picture 44"/>
          <p:cNvPicPr>
            <a:picLocks noChangeAspect="1"/>
          </p:cNvPicPr>
          <p:nvPr userDrawn="1"/>
        </p:nvPicPr>
        <p:blipFill>
          <a:blip r:embed="rId4" cstate="print">
            <a:alphaModFix amt="50000"/>
            <a:extLst>
              <a:ext uri="{28A0092B-C50C-407E-A947-70E740481C1C}">
                <a14:useLocalDpi xmlns:a14="http://schemas.microsoft.com/office/drawing/2010/main" val="0"/>
              </a:ext>
            </a:extLst>
          </a:blip>
          <a:stretch>
            <a:fillRect/>
          </a:stretch>
        </p:blipFill>
        <p:spPr>
          <a:xfrm>
            <a:off x="847503" y="2304369"/>
            <a:ext cx="2044346" cy="2044346"/>
          </a:xfrm>
          <a:prstGeom prst="rect">
            <a:avLst/>
          </a:prstGeom>
        </p:spPr>
      </p:pic>
      <p:pic>
        <p:nvPicPr>
          <p:cNvPr id="48" name="Picture 4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3247" y="5091995"/>
            <a:ext cx="1299531" cy="1292148"/>
          </a:xfrm>
          <a:prstGeom prst="rect">
            <a:avLst/>
          </a:prstGeom>
        </p:spPr>
      </p:pic>
      <p:pic>
        <p:nvPicPr>
          <p:cNvPr id="49" name="Picture 4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3921" y="5296659"/>
            <a:ext cx="1093699" cy="1087484"/>
          </a:xfrm>
          <a:prstGeom prst="rect">
            <a:avLst/>
          </a:prstGeom>
        </p:spPr>
      </p:pic>
    </p:spTree>
    <p:extLst>
      <p:ext uri="{BB962C8B-B14F-4D97-AF65-F5344CB8AC3E}">
        <p14:creationId xmlns:p14="http://schemas.microsoft.com/office/powerpoint/2010/main" val="3488436931"/>
      </p:ext>
    </p:extLst>
  </p:cSld>
  <p:clrMapOvr>
    <a:masterClrMapping/>
  </p:clrMapOvr>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Body text and bullets">
    <p:spTree>
      <p:nvGrpSpPr>
        <p:cNvPr id="1" name=""/>
        <p:cNvGrpSpPr/>
        <p:nvPr/>
      </p:nvGrpSpPr>
      <p:grpSpPr>
        <a:xfrm>
          <a:off x="0" y="0"/>
          <a:ext cx="0" cy="0"/>
          <a:chOff x="0" y="0"/>
          <a:chExt cx="0" cy="0"/>
        </a:xfrm>
      </p:grpSpPr>
      <p:sp>
        <p:nvSpPr>
          <p:cNvPr id="9" name="Rectangle 8"/>
          <p:cNvSpPr/>
          <p:nvPr userDrawn="1"/>
        </p:nvSpPr>
        <p:spPr>
          <a:xfrm>
            <a:off x="0" y="0"/>
            <a:ext cx="12192000" cy="634609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CC4"/>
              </a:solidFill>
            </a:endParaRPr>
          </a:p>
        </p:txBody>
      </p:sp>
      <p:cxnSp>
        <p:nvCxnSpPr>
          <p:cNvPr id="14" name="Straight Connector 13"/>
          <p:cNvCxnSpPr/>
          <p:nvPr userDrawn="1"/>
        </p:nvCxnSpPr>
        <p:spPr>
          <a:xfrm>
            <a:off x="0" y="6346097"/>
            <a:ext cx="1219200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0708" y="416185"/>
            <a:ext cx="2935960" cy="924342"/>
          </a:xfrm>
          <a:prstGeom prst="rect">
            <a:avLst/>
          </a:prstGeom>
        </p:spPr>
      </p:pic>
      <p:pic>
        <p:nvPicPr>
          <p:cNvPr id="27" name="Picture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89934" y="0"/>
            <a:ext cx="6702066" cy="6346097"/>
          </a:xfrm>
          <a:prstGeom prst="rect">
            <a:avLst/>
          </a:prstGeom>
        </p:spPr>
      </p:pic>
      <p:pic>
        <p:nvPicPr>
          <p:cNvPr id="2" name="Picture 1"/>
          <p:cNvPicPr>
            <a:picLocks noChangeAspect="1"/>
          </p:cNvPicPr>
          <p:nvPr userDrawn="1"/>
        </p:nvPicPr>
        <p:blipFill>
          <a:blip r:embed="rId4" cstate="print">
            <a:alphaModFix amt="50000"/>
            <a:extLst>
              <a:ext uri="{28A0092B-C50C-407E-A947-70E740481C1C}">
                <a14:useLocalDpi xmlns:a14="http://schemas.microsoft.com/office/drawing/2010/main" val="0"/>
              </a:ext>
            </a:extLst>
          </a:blip>
          <a:stretch>
            <a:fillRect/>
          </a:stretch>
        </p:blipFill>
        <p:spPr>
          <a:xfrm>
            <a:off x="1221033" y="2131015"/>
            <a:ext cx="1648680" cy="1957953"/>
          </a:xfrm>
          <a:prstGeom prst="rect">
            <a:avLst/>
          </a:prstGeom>
        </p:spPr>
      </p:pic>
      <p:pic>
        <p:nvPicPr>
          <p:cNvPr id="37" name="Picture 3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3247" y="5091995"/>
            <a:ext cx="1299531" cy="1292148"/>
          </a:xfrm>
          <a:prstGeom prst="rect">
            <a:avLst/>
          </a:prstGeom>
        </p:spPr>
      </p:pic>
      <p:pic>
        <p:nvPicPr>
          <p:cNvPr id="38" name="Picture 3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3921" y="5296659"/>
            <a:ext cx="1093699" cy="1087484"/>
          </a:xfrm>
          <a:prstGeom prst="rect">
            <a:avLst/>
          </a:prstGeom>
        </p:spPr>
      </p:pic>
    </p:spTree>
    <p:extLst>
      <p:ext uri="{BB962C8B-B14F-4D97-AF65-F5344CB8AC3E}">
        <p14:creationId xmlns:p14="http://schemas.microsoft.com/office/powerpoint/2010/main" val="2809541821"/>
      </p:ext>
    </p:extLst>
  </p:cSld>
  <p:clrMapOvr>
    <a:masterClrMapping/>
  </p:clrMapOvr>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7_Body text and bullets">
    <p:spTree>
      <p:nvGrpSpPr>
        <p:cNvPr id="1" name=""/>
        <p:cNvGrpSpPr/>
        <p:nvPr/>
      </p:nvGrpSpPr>
      <p:grpSpPr>
        <a:xfrm>
          <a:off x="0" y="0"/>
          <a:ext cx="0" cy="0"/>
          <a:chOff x="0" y="0"/>
          <a:chExt cx="0" cy="0"/>
        </a:xfrm>
      </p:grpSpPr>
      <p:sp>
        <p:nvSpPr>
          <p:cNvPr id="9" name="Rectangle 8"/>
          <p:cNvSpPr/>
          <p:nvPr userDrawn="1"/>
        </p:nvSpPr>
        <p:spPr>
          <a:xfrm>
            <a:off x="0" y="0"/>
            <a:ext cx="12192000" cy="634609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CC4"/>
              </a:solidFill>
            </a:endParaRPr>
          </a:p>
        </p:txBody>
      </p:sp>
      <p:cxnSp>
        <p:nvCxnSpPr>
          <p:cNvPr id="14" name="Straight Connector 13"/>
          <p:cNvCxnSpPr/>
          <p:nvPr userDrawn="1"/>
        </p:nvCxnSpPr>
        <p:spPr>
          <a:xfrm>
            <a:off x="0" y="6346097"/>
            <a:ext cx="1219200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0708" y="416185"/>
            <a:ext cx="2935960" cy="924342"/>
          </a:xfrm>
          <a:prstGeom prst="rect">
            <a:avLst/>
          </a:prstGeom>
        </p:spPr>
      </p:pic>
      <p:sp>
        <p:nvSpPr>
          <p:cNvPr id="18" name="Picture Placeholder 9"/>
          <p:cNvSpPr>
            <a:spLocks noGrp="1"/>
          </p:cNvSpPr>
          <p:nvPr>
            <p:ph type="pic" sz="quarter" idx="13"/>
          </p:nvPr>
        </p:nvSpPr>
        <p:spPr>
          <a:xfrm>
            <a:off x="3803902" y="2256732"/>
            <a:ext cx="3461029" cy="2946204"/>
          </a:xfrm>
          <a:prstGeom prst="rect">
            <a:avLst/>
          </a:prstGeom>
          <a:ln>
            <a:solidFill>
              <a:schemeClr val="bg1"/>
            </a:solidFill>
          </a:ln>
        </p:spPr>
        <p:txBody>
          <a:bodyPr/>
          <a:lstStyle/>
          <a:p>
            <a:endParaRPr lang="en-US"/>
          </a:p>
        </p:txBody>
      </p:sp>
      <p:sp>
        <p:nvSpPr>
          <p:cNvPr id="19" name="Picture Placeholder 9"/>
          <p:cNvSpPr>
            <a:spLocks noGrp="1"/>
          </p:cNvSpPr>
          <p:nvPr>
            <p:ph type="pic" sz="quarter" idx="14"/>
          </p:nvPr>
        </p:nvSpPr>
        <p:spPr>
          <a:xfrm>
            <a:off x="7611054" y="2256732"/>
            <a:ext cx="3461029" cy="2946204"/>
          </a:xfrm>
          <a:prstGeom prst="rect">
            <a:avLst/>
          </a:prstGeom>
          <a:ln>
            <a:solidFill>
              <a:schemeClr val="bg1"/>
            </a:solidFill>
          </a:ln>
        </p:spPr>
        <p:txBody>
          <a:bodyPr/>
          <a:lstStyle/>
          <a:p>
            <a:endParaRPr lang="en-US"/>
          </a:p>
        </p:txBody>
      </p:sp>
      <p:pic>
        <p:nvPicPr>
          <p:cNvPr id="34" name="Picture 3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89934" y="0"/>
            <a:ext cx="6702066" cy="6346097"/>
          </a:xfrm>
          <a:prstGeom prst="rect">
            <a:avLst/>
          </a:prstGeom>
        </p:spPr>
      </p:pic>
      <p:pic>
        <p:nvPicPr>
          <p:cNvPr id="2" name="Picture 1"/>
          <p:cNvPicPr>
            <a:picLocks noChangeAspect="1"/>
          </p:cNvPicPr>
          <p:nvPr userDrawn="1"/>
        </p:nvPicPr>
        <p:blipFill>
          <a:blip r:embed="rId4" cstate="print">
            <a:alphaModFix amt="50000"/>
            <a:extLst>
              <a:ext uri="{28A0092B-C50C-407E-A947-70E740481C1C}">
                <a14:useLocalDpi xmlns:a14="http://schemas.microsoft.com/office/drawing/2010/main" val="0"/>
              </a:ext>
            </a:extLst>
          </a:blip>
          <a:stretch>
            <a:fillRect/>
          </a:stretch>
        </p:blipFill>
        <p:spPr>
          <a:xfrm>
            <a:off x="1087586" y="2549857"/>
            <a:ext cx="1801368" cy="1804416"/>
          </a:xfrm>
          <a:prstGeom prst="rect">
            <a:avLst/>
          </a:prstGeom>
        </p:spPr>
      </p:pic>
      <p:pic>
        <p:nvPicPr>
          <p:cNvPr id="39" name="Picture 3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3247" y="5091995"/>
            <a:ext cx="1299531" cy="1292148"/>
          </a:xfrm>
          <a:prstGeom prst="rect">
            <a:avLst/>
          </a:prstGeom>
        </p:spPr>
      </p:pic>
      <p:pic>
        <p:nvPicPr>
          <p:cNvPr id="40" name="Picture 3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3921" y="5296659"/>
            <a:ext cx="1093699" cy="1087484"/>
          </a:xfrm>
          <a:prstGeom prst="rect">
            <a:avLst/>
          </a:prstGeom>
        </p:spPr>
      </p:pic>
    </p:spTree>
    <p:extLst>
      <p:ext uri="{BB962C8B-B14F-4D97-AF65-F5344CB8AC3E}">
        <p14:creationId xmlns:p14="http://schemas.microsoft.com/office/powerpoint/2010/main" val="3012539625"/>
      </p:ext>
    </p:extLst>
  </p:cSld>
  <p:clrMapOvr>
    <a:masterClrMapping/>
  </p:clrMapOvr>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Last slide">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rgbClr val="007C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CC4"/>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03920" y="3365806"/>
            <a:ext cx="3688080" cy="3492193"/>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85032" y="2274692"/>
            <a:ext cx="4818888" cy="1517152"/>
          </a:xfrm>
          <a:prstGeom prst="rect">
            <a:avLst/>
          </a:prstGeom>
        </p:spPr>
      </p:pic>
    </p:spTree>
    <p:extLst>
      <p:ext uri="{BB962C8B-B14F-4D97-AF65-F5344CB8AC3E}">
        <p14:creationId xmlns:p14="http://schemas.microsoft.com/office/powerpoint/2010/main" val="383247669"/>
      </p:ext>
    </p:extLst>
  </p:cSld>
  <p:clrMapOvr>
    <a:masterClrMapping/>
  </p:clrMapOvr>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dy text and bullets">
    <p:spTree>
      <p:nvGrpSpPr>
        <p:cNvPr id="1" name=""/>
        <p:cNvGrpSpPr/>
        <p:nvPr/>
      </p:nvGrpSpPr>
      <p:grpSpPr>
        <a:xfrm>
          <a:off x="0" y="0"/>
          <a:ext cx="0" cy="0"/>
          <a:chOff x="0" y="0"/>
          <a:chExt cx="0" cy="0"/>
        </a:xfrm>
      </p:grpSpPr>
      <p:sp>
        <p:nvSpPr>
          <p:cNvPr id="10" name="Rectangle 9"/>
          <p:cNvSpPr/>
          <p:nvPr userDrawn="1"/>
        </p:nvSpPr>
        <p:spPr>
          <a:xfrm>
            <a:off x="0" y="0"/>
            <a:ext cx="12192000" cy="6346096"/>
          </a:xfrm>
          <a:prstGeom prst="rect">
            <a:avLst/>
          </a:prstGeom>
          <a:solidFill>
            <a:srgbClr val="62B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CC4"/>
              </a:solidFill>
            </a:endParaRPr>
          </a:p>
        </p:txBody>
      </p:sp>
      <p:cxnSp>
        <p:nvCxnSpPr>
          <p:cNvPr id="16" name="Straight Connector 15"/>
          <p:cNvCxnSpPr/>
          <p:nvPr userDrawn="1"/>
        </p:nvCxnSpPr>
        <p:spPr>
          <a:xfrm>
            <a:off x="0" y="6346097"/>
            <a:ext cx="1219200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56064" y="3944853"/>
            <a:ext cx="2535936" cy="2401244"/>
          </a:xfrm>
          <a:prstGeom prst="rect">
            <a:avLst/>
          </a:prstGeom>
        </p:spPr>
      </p:pic>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30708" y="416185"/>
            <a:ext cx="2935960" cy="924342"/>
          </a:xfrm>
          <a:prstGeom prst="rect">
            <a:avLst/>
          </a:prstGeom>
        </p:spPr>
      </p:pic>
    </p:spTree>
    <p:extLst>
      <p:ext uri="{BB962C8B-B14F-4D97-AF65-F5344CB8AC3E}">
        <p14:creationId xmlns:p14="http://schemas.microsoft.com/office/powerpoint/2010/main" val="494448266"/>
      </p:ext>
    </p:extLst>
  </p:cSld>
  <p:clrMapOvr>
    <a:masterClrMapping/>
  </p:clrMapOvr>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lank Slide">
    <p:spTree>
      <p:nvGrpSpPr>
        <p:cNvPr id="1" name=""/>
        <p:cNvGrpSpPr/>
        <p:nvPr/>
      </p:nvGrpSpPr>
      <p:grpSpPr>
        <a:xfrm>
          <a:off x="0" y="0"/>
          <a:ext cx="0" cy="0"/>
          <a:chOff x="0" y="0"/>
          <a:chExt cx="0" cy="0"/>
        </a:xfrm>
      </p:grpSpPr>
      <p:sp>
        <p:nvSpPr>
          <p:cNvPr id="11" name="Rectangle 10"/>
          <p:cNvSpPr/>
          <p:nvPr userDrawn="1"/>
        </p:nvSpPr>
        <p:spPr>
          <a:xfrm>
            <a:off x="0" y="0"/>
            <a:ext cx="12192000" cy="6346096"/>
          </a:xfrm>
          <a:prstGeom prst="rect">
            <a:avLst/>
          </a:prstGeom>
          <a:solidFill>
            <a:srgbClr val="62B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CC4"/>
              </a:solidFill>
            </a:endParaRPr>
          </a:p>
        </p:txBody>
      </p:sp>
      <p:cxnSp>
        <p:nvCxnSpPr>
          <p:cNvPr id="15" name="Straight Connector 14"/>
          <p:cNvCxnSpPr/>
          <p:nvPr userDrawn="1"/>
        </p:nvCxnSpPr>
        <p:spPr>
          <a:xfrm>
            <a:off x="0" y="6346097"/>
            <a:ext cx="1219200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56064" y="3944853"/>
            <a:ext cx="2535936" cy="2401244"/>
          </a:xfrm>
          <a:prstGeom prst="rect">
            <a:avLst/>
          </a:prstGeom>
        </p:spPr>
      </p:pic>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30708" y="416185"/>
            <a:ext cx="2935960" cy="924342"/>
          </a:xfrm>
          <a:prstGeom prst="rect">
            <a:avLst/>
          </a:prstGeom>
        </p:spPr>
      </p:pic>
      <p:sp>
        <p:nvSpPr>
          <p:cNvPr id="23" name="Picture Placeholder 9"/>
          <p:cNvSpPr>
            <a:spLocks noGrp="1"/>
          </p:cNvSpPr>
          <p:nvPr>
            <p:ph type="pic" sz="quarter" idx="13"/>
          </p:nvPr>
        </p:nvSpPr>
        <p:spPr>
          <a:xfrm>
            <a:off x="3803902" y="2256732"/>
            <a:ext cx="3461029" cy="2946204"/>
          </a:xfrm>
          <a:prstGeom prst="rect">
            <a:avLst/>
          </a:prstGeom>
          <a:ln>
            <a:solidFill>
              <a:schemeClr val="bg1"/>
            </a:solidFill>
          </a:ln>
        </p:spPr>
        <p:txBody>
          <a:bodyPr/>
          <a:lstStyle/>
          <a:p>
            <a:endParaRPr lang="en-US"/>
          </a:p>
        </p:txBody>
      </p:sp>
      <p:sp>
        <p:nvSpPr>
          <p:cNvPr id="24" name="Picture Placeholder 9"/>
          <p:cNvSpPr>
            <a:spLocks noGrp="1"/>
          </p:cNvSpPr>
          <p:nvPr>
            <p:ph type="pic" sz="quarter" idx="14"/>
          </p:nvPr>
        </p:nvSpPr>
        <p:spPr>
          <a:xfrm>
            <a:off x="7611054" y="2256732"/>
            <a:ext cx="3461029" cy="2946204"/>
          </a:xfrm>
          <a:prstGeom prst="rect">
            <a:avLst/>
          </a:prstGeom>
          <a:ln>
            <a:solidFill>
              <a:schemeClr val="bg1"/>
            </a:solidFill>
          </a:ln>
        </p:spPr>
        <p:txBody>
          <a:bodyPr/>
          <a:lstStyle/>
          <a:p>
            <a:endParaRPr lang="en-US"/>
          </a:p>
        </p:txBody>
      </p:sp>
    </p:spTree>
    <p:extLst>
      <p:ext uri="{BB962C8B-B14F-4D97-AF65-F5344CB8AC3E}">
        <p14:creationId xmlns:p14="http://schemas.microsoft.com/office/powerpoint/2010/main" val="3744674069"/>
      </p:ext>
    </p:extLst>
  </p:cSld>
  <p:clrMapOvr>
    <a:masterClrMapping/>
  </p:clrMapOvr>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Body text and bullets">
    <p:spTree>
      <p:nvGrpSpPr>
        <p:cNvPr id="1" name=""/>
        <p:cNvGrpSpPr/>
        <p:nvPr/>
      </p:nvGrpSpPr>
      <p:grpSpPr>
        <a:xfrm>
          <a:off x="0" y="0"/>
          <a:ext cx="0" cy="0"/>
          <a:chOff x="0" y="0"/>
          <a:chExt cx="0" cy="0"/>
        </a:xfrm>
      </p:grpSpPr>
      <p:sp>
        <p:nvSpPr>
          <p:cNvPr id="9" name="Rectangle 8"/>
          <p:cNvSpPr/>
          <p:nvPr userDrawn="1"/>
        </p:nvSpPr>
        <p:spPr>
          <a:xfrm>
            <a:off x="0" y="0"/>
            <a:ext cx="12192000" cy="6346096"/>
          </a:xfrm>
          <a:prstGeom prst="rect">
            <a:avLst/>
          </a:prstGeom>
          <a:solidFill>
            <a:srgbClr val="007C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CC4"/>
              </a:solidFill>
            </a:endParaRPr>
          </a:p>
        </p:txBody>
      </p:sp>
      <p:cxnSp>
        <p:nvCxnSpPr>
          <p:cNvPr id="14" name="Straight Connector 13"/>
          <p:cNvCxnSpPr/>
          <p:nvPr userDrawn="1"/>
        </p:nvCxnSpPr>
        <p:spPr>
          <a:xfrm>
            <a:off x="0" y="6346097"/>
            <a:ext cx="1219200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56064" y="3944853"/>
            <a:ext cx="2535936" cy="2401244"/>
          </a:xfrm>
          <a:prstGeom prst="rect">
            <a:avLst/>
          </a:prstGeom>
        </p:spPr>
      </p:pic>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30708" y="416185"/>
            <a:ext cx="2935960" cy="924342"/>
          </a:xfrm>
          <a:prstGeom prst="rect">
            <a:avLst/>
          </a:prstGeom>
        </p:spPr>
      </p:pic>
    </p:spTree>
    <p:extLst>
      <p:ext uri="{BB962C8B-B14F-4D97-AF65-F5344CB8AC3E}">
        <p14:creationId xmlns:p14="http://schemas.microsoft.com/office/powerpoint/2010/main" val="3914329433"/>
      </p:ext>
    </p:extLst>
  </p:cSld>
  <p:clrMapOvr>
    <a:masterClrMapping/>
  </p:clrMapOvr>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Blank Slide">
    <p:spTree>
      <p:nvGrpSpPr>
        <p:cNvPr id="1" name=""/>
        <p:cNvGrpSpPr/>
        <p:nvPr/>
      </p:nvGrpSpPr>
      <p:grpSpPr>
        <a:xfrm>
          <a:off x="0" y="0"/>
          <a:ext cx="0" cy="0"/>
          <a:chOff x="0" y="0"/>
          <a:chExt cx="0" cy="0"/>
        </a:xfrm>
      </p:grpSpPr>
      <p:sp>
        <p:nvSpPr>
          <p:cNvPr id="20" name="TextBox 19"/>
          <p:cNvSpPr txBox="1"/>
          <p:nvPr userDrawn="1"/>
        </p:nvSpPr>
        <p:spPr>
          <a:xfrm>
            <a:off x="3727704" y="1340527"/>
            <a:ext cx="4517136" cy="523220"/>
          </a:xfrm>
          <a:prstGeom prst="rect">
            <a:avLst/>
          </a:prstGeom>
          <a:noFill/>
        </p:spPr>
        <p:txBody>
          <a:bodyPr wrap="square" rtlCol="0">
            <a:spAutoFit/>
          </a:bodyPr>
          <a:lstStyle/>
          <a:p>
            <a:pPr algn="l"/>
            <a:r>
              <a:rPr lang="en-US" sz="2800" b="1" i="0" spc="0" baseline="0">
                <a:solidFill>
                  <a:schemeClr val="bg1"/>
                </a:solidFill>
                <a:latin typeface="Arial" charset="0"/>
                <a:ea typeface="Arial" charset="0"/>
                <a:cs typeface="Arial" charset="0"/>
              </a:rPr>
              <a:t>Page title here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2607" y="443672"/>
            <a:ext cx="3015995" cy="875118"/>
          </a:xfrm>
          <a:prstGeom prst="rect">
            <a:avLst/>
          </a:prstGeom>
        </p:spPr>
      </p:pic>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481085"/>
            <a:ext cx="12192000" cy="1376915"/>
          </a:xfrm>
          <a:prstGeom prst="rect">
            <a:avLst/>
          </a:prstGeom>
        </p:spPr>
      </p:pic>
    </p:spTree>
    <p:extLst>
      <p:ext uri="{BB962C8B-B14F-4D97-AF65-F5344CB8AC3E}">
        <p14:creationId xmlns:p14="http://schemas.microsoft.com/office/powerpoint/2010/main" val="1143230999"/>
      </p:ext>
    </p:extLst>
  </p:cSld>
  <p:clrMapOvr>
    <a:masterClrMapping/>
  </p:clrMapOvr>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Blank Slide">
    <p:spTree>
      <p:nvGrpSpPr>
        <p:cNvPr id="1" name=""/>
        <p:cNvGrpSpPr/>
        <p:nvPr/>
      </p:nvGrpSpPr>
      <p:grpSpPr>
        <a:xfrm>
          <a:off x="0" y="0"/>
          <a:ext cx="0" cy="0"/>
          <a:chOff x="0" y="0"/>
          <a:chExt cx="0" cy="0"/>
        </a:xfrm>
      </p:grpSpPr>
      <p:sp>
        <p:nvSpPr>
          <p:cNvPr id="20" name="TextBox 19"/>
          <p:cNvSpPr txBox="1"/>
          <p:nvPr userDrawn="1"/>
        </p:nvSpPr>
        <p:spPr>
          <a:xfrm>
            <a:off x="3727704" y="1340527"/>
            <a:ext cx="4517136" cy="523220"/>
          </a:xfrm>
          <a:prstGeom prst="rect">
            <a:avLst/>
          </a:prstGeom>
          <a:noFill/>
        </p:spPr>
        <p:txBody>
          <a:bodyPr wrap="square" rtlCol="0">
            <a:spAutoFit/>
          </a:bodyPr>
          <a:lstStyle/>
          <a:p>
            <a:pPr algn="l"/>
            <a:r>
              <a:rPr lang="en-US" sz="2800" b="1" i="0" spc="0" baseline="0">
                <a:solidFill>
                  <a:schemeClr val="bg1"/>
                </a:solidFill>
                <a:latin typeface="Arial" charset="0"/>
                <a:ea typeface="Arial" charset="0"/>
                <a:cs typeface="Arial" charset="0"/>
              </a:rPr>
              <a:t>Page title here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2607" y="443672"/>
            <a:ext cx="3015995" cy="875118"/>
          </a:xfrm>
          <a:prstGeom prst="rect">
            <a:avLst/>
          </a:prstGeom>
        </p:spPr>
      </p:pic>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481085"/>
            <a:ext cx="12192000" cy="1376915"/>
          </a:xfrm>
          <a:prstGeom prst="rect">
            <a:avLst/>
          </a:prstGeom>
        </p:spPr>
      </p:pic>
      <p:sp>
        <p:nvSpPr>
          <p:cNvPr id="13" name="Picture Placeholder 9"/>
          <p:cNvSpPr>
            <a:spLocks noGrp="1"/>
          </p:cNvSpPr>
          <p:nvPr>
            <p:ph type="pic" sz="quarter" idx="10"/>
          </p:nvPr>
        </p:nvSpPr>
        <p:spPr>
          <a:xfrm>
            <a:off x="7653728" y="2192725"/>
            <a:ext cx="3461029" cy="2380445"/>
          </a:xfrm>
          <a:prstGeom prst="rect">
            <a:avLst/>
          </a:prstGeom>
          <a:ln>
            <a:solidFill>
              <a:schemeClr val="bg1">
                <a:lumMod val="85000"/>
              </a:schemeClr>
            </a:solidFill>
          </a:ln>
        </p:spPr>
        <p:txBody>
          <a:bodyPr/>
          <a:lstStyle/>
          <a:p>
            <a:endParaRPr lang="en-US"/>
          </a:p>
        </p:txBody>
      </p:sp>
    </p:spTree>
    <p:extLst>
      <p:ext uri="{BB962C8B-B14F-4D97-AF65-F5344CB8AC3E}">
        <p14:creationId xmlns:p14="http://schemas.microsoft.com/office/powerpoint/2010/main" val="683987692"/>
      </p:ext>
    </p:extLst>
  </p:cSld>
  <p:clrMapOvr>
    <a:masterClrMapping/>
  </p:clrMapOvr>
  <p:extLst>
    <p:ext uri="{DCECCB84-F9BA-43D5-87BE-67443E8EF086}">
      <p15:sldGuideLst xmlns:p15="http://schemas.microsoft.com/office/powerpoint/2012/main">
        <p15:guide id="1" orient="horz" pos="4065">
          <p15:clr>
            <a:srgbClr val="FBAE40"/>
          </p15:clr>
        </p15:guide>
        <p15:guide id="3" pos="7423">
          <p15:clr>
            <a:srgbClr val="FBAE40"/>
          </p15:clr>
        </p15:guide>
        <p15:guide id="4" pos="257">
          <p15:clr>
            <a:srgbClr val="FBAE40"/>
          </p15:clr>
        </p15:guide>
        <p15:guide id="5" orient="horz" pos="255">
          <p15:clr>
            <a:srgbClr val="FBAE40"/>
          </p15:clr>
        </p15:guide>
        <p15:guide id="6"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theme" Target="../theme/theme3.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00851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2347106"/>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5456256"/>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24.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29.png"/><Relationship Id="rId3" Type="http://schemas.microsoft.com/office/2007/relationships/media" Target="../media/media2.mp3"/><Relationship Id="rId7" Type="http://schemas.microsoft.com/office/2007/relationships/media" Target="../media/media6.mp3"/><Relationship Id="rId12" Type="http://schemas.openxmlformats.org/officeDocument/2006/relationships/image" Target="../media/image28.png"/><Relationship Id="rId2" Type="http://schemas.openxmlformats.org/officeDocument/2006/relationships/audio" Target="NULL" TargetMode="External"/><Relationship Id="rId1" Type="http://schemas.openxmlformats.org/officeDocument/2006/relationships/tags" Target="../tags/tag3.xml"/><Relationship Id="rId6" Type="http://schemas.microsoft.com/office/2007/relationships/media" Target="../media/media5.mp3"/><Relationship Id="rId11" Type="http://schemas.openxmlformats.org/officeDocument/2006/relationships/image" Target="../media/image27.png"/><Relationship Id="rId5" Type="http://schemas.microsoft.com/office/2007/relationships/media" Target="../media/media4.mp3"/><Relationship Id="rId15" Type="http://schemas.openxmlformats.org/officeDocument/2006/relationships/image" Target="../media/image31.png"/><Relationship Id="rId10" Type="http://schemas.openxmlformats.org/officeDocument/2006/relationships/image" Target="../media/image26.png"/><Relationship Id="rId4" Type="http://schemas.microsoft.com/office/2007/relationships/media" Target="../media/media3.mp3"/><Relationship Id="rId9" Type="http://schemas.openxmlformats.org/officeDocument/2006/relationships/notesSlide" Target="../notesSlides/notesSlide13.xml"/><Relationship Id="rId1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4.xml"/><Relationship Id="rId1" Type="http://schemas.openxmlformats.org/officeDocument/2006/relationships/tags" Target="../tags/tag4.xml"/><Relationship Id="rId5" Type="http://schemas.openxmlformats.org/officeDocument/2006/relationships/image" Target="../media/image33.gif"/><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4.xml"/><Relationship Id="rId1" Type="http://schemas.openxmlformats.org/officeDocument/2006/relationships/tags" Target="../tags/tag5.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4.xml"/><Relationship Id="rId1" Type="http://schemas.openxmlformats.org/officeDocument/2006/relationships/tags" Target="../tags/tag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4.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21.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8.xml"/><Relationship Id="rId1" Type="http://schemas.openxmlformats.org/officeDocument/2006/relationships/tags" Target="../tags/tag1.xml"/><Relationship Id="rId4" Type="http://schemas.openxmlformats.org/officeDocument/2006/relationships/image" Target="../media/image16.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8.xml"/><Relationship Id="rId1" Type="http://schemas.openxmlformats.org/officeDocument/2006/relationships/tags" Target="../tags/tag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65188" y="1730503"/>
            <a:ext cx="7547292" cy="938719"/>
          </a:xfrm>
          <a:prstGeom prst="rect">
            <a:avLst/>
          </a:prstGeom>
          <a:noFill/>
        </p:spPr>
        <p:txBody>
          <a:bodyPr wrap="square" rtlCol="0">
            <a:spAutoFit/>
          </a:bodyPr>
          <a:lstStyle/>
          <a:p>
            <a:r>
              <a:rPr lang="en-GB" sz="5500" b="1" dirty="0">
                <a:solidFill>
                  <a:schemeClr val="bg1"/>
                </a:solidFill>
                <a:latin typeface="Bumpo" pitchFamily="2" charset="0"/>
              </a:rPr>
              <a:t>Study Well</a:t>
            </a:r>
            <a:endParaRPr lang="en-US" sz="5500" b="1" i="0" spc="0" baseline="0" dirty="0">
              <a:solidFill>
                <a:schemeClr val="bg1"/>
              </a:solidFill>
              <a:latin typeface="Bumpo" pitchFamily="2" charset="0"/>
              <a:ea typeface="Arial" charset="0"/>
              <a:cs typeface="Arial" charset="0"/>
            </a:endParaRPr>
          </a:p>
        </p:txBody>
      </p:sp>
    </p:spTree>
    <p:extLst>
      <p:ext uri="{BB962C8B-B14F-4D97-AF65-F5344CB8AC3E}">
        <p14:creationId xmlns:p14="http://schemas.microsoft.com/office/powerpoint/2010/main" val="3993737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Image result for speech bubbl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Raccoon Steals Cats' Food (Origin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517365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Image result for speech bubbl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Oval Callout 6"/>
          <p:cNvSpPr/>
          <p:nvPr/>
        </p:nvSpPr>
        <p:spPr>
          <a:xfrm>
            <a:off x="8645152" y="160338"/>
            <a:ext cx="3281083" cy="1995973"/>
          </a:xfrm>
          <a:prstGeom prst="wedgeEllipseCallout">
            <a:avLst>
              <a:gd name="adj1" fmla="val -41982"/>
              <a:gd name="adj2" fmla="val 64062"/>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8982718" y="681270"/>
            <a:ext cx="2605950" cy="954107"/>
          </a:xfrm>
          <a:prstGeom prst="rect">
            <a:avLst/>
          </a:prstGeom>
          <a:noFill/>
        </p:spPr>
        <p:txBody>
          <a:bodyPr wrap="square" rtlCol="0">
            <a:spAutoFit/>
          </a:bodyPr>
          <a:lstStyle/>
          <a:p>
            <a:pPr algn="ctr"/>
            <a:r>
              <a:rPr lang="en-GB" sz="2800">
                <a:solidFill>
                  <a:srgbClr val="0070C0"/>
                </a:solidFill>
                <a:latin typeface="Lily Script One" panose="02000500000000000000" pitchFamily="2" charset="0"/>
              </a:rPr>
              <a:t>I am a procrastinator!</a:t>
            </a:r>
          </a:p>
        </p:txBody>
      </p:sp>
      <p:pic>
        <p:nvPicPr>
          <p:cNvPr id="4" name="Picture 3"/>
          <p:cNvPicPr>
            <a:picLocks noChangeAspect="1"/>
          </p:cNvPicPr>
          <p:nvPr/>
        </p:nvPicPr>
        <p:blipFill rotWithShape="1">
          <a:blip r:embed="rId3"/>
          <a:srcRect t="2368"/>
          <a:stretch/>
        </p:blipFill>
        <p:spPr>
          <a:xfrm>
            <a:off x="307975" y="352985"/>
            <a:ext cx="8232233" cy="5486400"/>
          </a:xfrm>
          <a:prstGeom prst="rect">
            <a:avLst/>
          </a:prstGeom>
        </p:spPr>
      </p:pic>
    </p:spTree>
    <p:extLst>
      <p:ext uri="{BB962C8B-B14F-4D97-AF65-F5344CB8AC3E}">
        <p14:creationId xmlns:p14="http://schemas.microsoft.com/office/powerpoint/2010/main" val="37710070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Image result for speech bubbl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Oval Callout 6"/>
          <p:cNvSpPr/>
          <p:nvPr/>
        </p:nvSpPr>
        <p:spPr>
          <a:xfrm>
            <a:off x="8845381" y="134565"/>
            <a:ext cx="3206190" cy="1844356"/>
          </a:xfrm>
          <a:prstGeom prst="wedgeEllipseCallout">
            <a:avLst>
              <a:gd name="adj1" fmla="val -41982"/>
              <a:gd name="adj2" fmla="val 64062"/>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9209996" y="733577"/>
            <a:ext cx="2560316" cy="646331"/>
          </a:xfrm>
          <a:prstGeom prst="rect">
            <a:avLst/>
          </a:prstGeom>
          <a:noFill/>
        </p:spPr>
        <p:txBody>
          <a:bodyPr wrap="none" rtlCol="0">
            <a:spAutoFit/>
          </a:bodyPr>
          <a:lstStyle/>
          <a:p>
            <a:r>
              <a:rPr lang="en-GB" sz="3600" dirty="0">
                <a:solidFill>
                  <a:srgbClr val="0070C0"/>
                </a:solidFill>
                <a:latin typeface="Lily Script One" panose="02000500000000000000" pitchFamily="2" charset="0"/>
              </a:rPr>
              <a:t>Distracted?</a:t>
            </a:r>
          </a:p>
        </p:txBody>
      </p:sp>
      <p:sp>
        <p:nvSpPr>
          <p:cNvPr id="3" name="TextBox 2"/>
          <p:cNvSpPr txBox="1"/>
          <p:nvPr/>
        </p:nvSpPr>
        <p:spPr>
          <a:xfrm>
            <a:off x="460375" y="1624978"/>
            <a:ext cx="5530681" cy="707886"/>
          </a:xfrm>
          <a:prstGeom prst="rect">
            <a:avLst/>
          </a:prstGeom>
          <a:noFill/>
        </p:spPr>
        <p:txBody>
          <a:bodyPr wrap="none" rtlCol="0">
            <a:spAutoFit/>
          </a:bodyPr>
          <a:lstStyle/>
          <a:p>
            <a:r>
              <a:rPr lang="en-GB" sz="4000" dirty="0">
                <a:solidFill>
                  <a:srgbClr val="007CC4"/>
                </a:solidFill>
                <a:latin typeface="Lily Script One" panose="02000500000000000000" pitchFamily="2" charset="0"/>
              </a:rPr>
              <a:t>Create your environment</a:t>
            </a:r>
          </a:p>
        </p:txBody>
      </p:sp>
      <p:sp>
        <p:nvSpPr>
          <p:cNvPr id="4" name="TextBox 3"/>
          <p:cNvSpPr txBox="1"/>
          <p:nvPr/>
        </p:nvSpPr>
        <p:spPr>
          <a:xfrm>
            <a:off x="307975" y="2478437"/>
            <a:ext cx="6818772" cy="3108543"/>
          </a:xfrm>
          <a:prstGeom prst="rect">
            <a:avLst/>
          </a:prstGeom>
          <a:noFill/>
        </p:spPr>
        <p:txBody>
          <a:bodyPr wrap="square" rtlCol="0" anchor="t">
            <a:spAutoFit/>
          </a:bodyPr>
          <a:lstStyle/>
          <a:p>
            <a:pPr marL="342900" indent="-342900">
              <a:buFont typeface="Arial" panose="020B0604020202020204" pitchFamily="34" charset="0"/>
              <a:buChar char="•"/>
            </a:pPr>
            <a:r>
              <a:rPr lang="en-GB" sz="2800" dirty="0">
                <a:latin typeface="Swis721 BT" panose="020B0504020202020204" pitchFamily="34" charset="0"/>
              </a:rPr>
              <a:t>Revise where you feel most relaxed</a:t>
            </a:r>
          </a:p>
          <a:p>
            <a:pPr marL="342900" indent="-342900">
              <a:buFont typeface="Arial" panose="020B0604020202020204" pitchFamily="34" charset="0"/>
              <a:buChar char="•"/>
            </a:pPr>
            <a:r>
              <a:rPr lang="en-GB" sz="2800" dirty="0">
                <a:latin typeface="Swis721 BT" panose="020B0504020202020204" pitchFamily="34" charset="0"/>
              </a:rPr>
              <a:t>Check out </a:t>
            </a:r>
            <a:r>
              <a:rPr lang="en-GB" sz="2800" dirty="0">
                <a:solidFill>
                  <a:srgbClr val="007CC4"/>
                </a:solidFill>
                <a:latin typeface="Lily Script One" panose="02000500000000000000" pitchFamily="2" charset="0"/>
              </a:rPr>
              <a:t>Study Playlists </a:t>
            </a:r>
            <a:r>
              <a:rPr lang="en-GB" sz="2800" dirty="0">
                <a:latin typeface="Swis721 BT" panose="020B0504020202020204" pitchFamily="34" charset="0"/>
              </a:rPr>
              <a:t>on YouTube</a:t>
            </a:r>
          </a:p>
          <a:p>
            <a:pPr marL="342900" indent="-342900">
              <a:buFont typeface="Arial" panose="020B0604020202020204" pitchFamily="34" charset="0"/>
              <a:buChar char="•"/>
            </a:pPr>
            <a:r>
              <a:rPr lang="en-GB" sz="2800" dirty="0">
                <a:latin typeface="Swis721 BT"/>
              </a:rPr>
              <a:t>Keep hydrated (‘My Water Balance’ app)</a:t>
            </a:r>
            <a:endParaRPr lang="en-GB" sz="2800" dirty="0">
              <a:latin typeface="Swis721 BT" panose="020B0504020202020204" pitchFamily="34" charset="0"/>
            </a:endParaRPr>
          </a:p>
          <a:p>
            <a:pPr marL="342900" indent="-342900">
              <a:buFont typeface="Arial" panose="020B0604020202020204" pitchFamily="34" charset="0"/>
              <a:buChar char="•"/>
            </a:pPr>
            <a:r>
              <a:rPr lang="en-GB" sz="2800" dirty="0">
                <a:latin typeface="Swis721 BT"/>
              </a:rPr>
              <a:t>Use </a:t>
            </a:r>
            <a:r>
              <a:rPr lang="en-GB" sz="2800" dirty="0">
                <a:solidFill>
                  <a:srgbClr val="007CC4"/>
                </a:solidFill>
                <a:latin typeface="Lily Script One"/>
              </a:rPr>
              <a:t>screen time </a:t>
            </a:r>
            <a:r>
              <a:rPr lang="en-GB" sz="2800" dirty="0">
                <a:latin typeface="Swis721 BT"/>
              </a:rPr>
              <a:t>if your phone is a distraction</a:t>
            </a:r>
            <a:r>
              <a:rPr lang="en-GB" sz="2800" dirty="0">
                <a:latin typeface="Swis721 BT" panose="020B0504020202020204" pitchFamily="34" charset="0"/>
              </a:rPr>
              <a:t/>
            </a:r>
            <a:br>
              <a:rPr lang="en-GB" sz="2800" dirty="0">
                <a:latin typeface="Swis721 BT" panose="020B0504020202020204" pitchFamily="34" charset="0"/>
              </a:rPr>
            </a:br>
            <a:endParaRPr lang="en-GB" sz="2800" dirty="0">
              <a:latin typeface="Swis721 BT" panose="020B0504020202020204" pitchFamily="34" charset="0"/>
            </a:endParaRPr>
          </a:p>
        </p:txBody>
      </p:sp>
      <p:pic>
        <p:nvPicPr>
          <p:cNvPr id="2050" name="id-3C34E3FE-6768-4F04-B9CA-405C8C7BFF01" descr="Imag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94" b="16023"/>
          <a:stretch/>
        </p:blipFill>
        <p:spPr bwMode="auto">
          <a:xfrm>
            <a:off x="7352947" y="2577933"/>
            <a:ext cx="1877489" cy="3428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descr="A screenshot of a cell phone&#10;&#10;Description generated with very high confidence">
            <a:extLst>
              <a:ext uri="{FF2B5EF4-FFF2-40B4-BE49-F238E27FC236}">
                <a16:creationId xmlns:a16="http://schemas.microsoft.com/office/drawing/2014/main" id="{D25AD9A9-DD87-47A8-8219-9D985600C62D}"/>
              </a:ext>
            </a:extLst>
          </p:cNvPr>
          <p:cNvPicPr>
            <a:picLocks noChangeAspect="1"/>
          </p:cNvPicPr>
          <p:nvPr/>
        </p:nvPicPr>
        <p:blipFill rotWithShape="1">
          <a:blip r:embed="rId4"/>
          <a:srcRect l="75470"/>
          <a:stretch/>
        </p:blipFill>
        <p:spPr>
          <a:xfrm>
            <a:off x="9456636" y="2478437"/>
            <a:ext cx="2067035" cy="3527812"/>
          </a:xfrm>
          <a:prstGeom prst="rect">
            <a:avLst/>
          </a:prstGeom>
        </p:spPr>
      </p:pic>
    </p:spTree>
    <p:extLst>
      <p:ext uri="{BB962C8B-B14F-4D97-AF65-F5344CB8AC3E}">
        <p14:creationId xmlns:p14="http://schemas.microsoft.com/office/powerpoint/2010/main" val="4208186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essage">
            <a:hlinkClick r:id="" action="ppaction://media"/>
          </p:cNvPr>
          <p:cNvPicPr>
            <a:picLocks noChangeAspect="1"/>
          </p:cNvPicPr>
          <p:nvPr>
            <a:audioFile r:link="rId2"/>
            <p:extLst>
              <p:ext uri="{DAA4B4D4-6D71-4841-9C94-3DE7FCFB9230}">
                <p14:media xmlns:p14="http://schemas.microsoft.com/office/powerpoint/2010/main" r:embed="rId3">
                  <p14:trim st="837" end="2744.1875"/>
                </p14:media>
              </p:ext>
            </p:extLst>
          </p:nvPr>
        </p:nvPicPr>
        <p:blipFill>
          <a:blip r:embed="rId10"/>
          <a:stretch>
            <a:fillRect/>
          </a:stretch>
        </p:blipFill>
        <p:spPr>
          <a:xfrm>
            <a:off x="10820461" y="2455118"/>
            <a:ext cx="609600" cy="609600"/>
          </a:xfrm>
          <a:prstGeom prst="rect">
            <a:avLst/>
          </a:prstGeom>
        </p:spPr>
      </p:pic>
      <p:pic>
        <p:nvPicPr>
          <p:cNvPr id="6" name="Messenger">
            <a:hlinkClick r:id="" action="ppaction://media"/>
          </p:cNvPr>
          <p:cNvPicPr>
            <a:picLocks noChangeAspect="1"/>
          </p:cNvPicPr>
          <p:nvPr>
            <a:audioFile r:link="rId2"/>
            <p:extLst>
              <p:ext uri="{DAA4B4D4-6D71-4841-9C94-3DE7FCFB9230}">
                <p14:media xmlns:p14="http://schemas.microsoft.com/office/powerpoint/2010/main" r:embed="rId4">
                  <p14:trim st="560"/>
                </p14:media>
              </p:ext>
            </p:extLst>
          </p:nvPr>
        </p:nvPicPr>
        <p:blipFill>
          <a:blip r:embed="rId10"/>
          <a:stretch>
            <a:fillRect/>
          </a:stretch>
        </p:blipFill>
        <p:spPr>
          <a:xfrm>
            <a:off x="8618505" y="4926469"/>
            <a:ext cx="609600" cy="609600"/>
          </a:xfrm>
          <a:prstGeom prst="rect">
            <a:avLst/>
          </a:prstGeom>
        </p:spPr>
      </p:pic>
      <p:pic>
        <p:nvPicPr>
          <p:cNvPr id="7" name="Snapchat">
            <a:hlinkClick r:id="" action="ppaction://media"/>
          </p:cNvPr>
          <p:cNvPicPr>
            <a:picLocks noChangeAspect="1"/>
          </p:cNvPicPr>
          <p:nvPr>
            <a:audioFile r:link="rId2"/>
            <p:extLst>
              <p:ext uri="{DAA4B4D4-6D71-4841-9C94-3DE7FCFB9230}">
                <p14:media xmlns:p14="http://schemas.microsoft.com/office/powerpoint/2010/main" r:embed="rId5">
                  <p14:trim end="210988"/>
                </p14:media>
              </p:ext>
            </p:extLst>
          </p:nvPr>
        </p:nvPicPr>
        <p:blipFill>
          <a:blip r:embed="rId10"/>
          <a:stretch>
            <a:fillRect/>
          </a:stretch>
        </p:blipFill>
        <p:spPr>
          <a:xfrm>
            <a:off x="1236127" y="2311805"/>
            <a:ext cx="609600" cy="609600"/>
          </a:xfrm>
          <a:prstGeom prst="rect">
            <a:avLst/>
          </a:prstGeom>
        </p:spPr>
      </p:pic>
      <p:pic>
        <p:nvPicPr>
          <p:cNvPr id="8" name="SnapchatBF">
            <a:hlinkClick r:id="" action="ppaction://media"/>
          </p:cNvPr>
          <p:cNvPicPr>
            <a:picLocks noChangeAspect="1"/>
          </p:cNvPicPr>
          <p:nvPr>
            <a:audioFile r:link="rId2"/>
            <p:extLst>
              <p:ext uri="{DAA4B4D4-6D71-4841-9C94-3DE7FCFB9230}">
                <p14:media xmlns:p14="http://schemas.microsoft.com/office/powerpoint/2010/main" r:embed="rId6">
                  <p14:trim st="299" end="2192.0625"/>
                </p14:media>
              </p:ext>
            </p:extLst>
          </p:nvPr>
        </p:nvPicPr>
        <p:blipFill>
          <a:blip r:embed="rId10"/>
          <a:stretch>
            <a:fillRect/>
          </a:stretch>
        </p:blipFill>
        <p:spPr>
          <a:xfrm>
            <a:off x="3885607" y="4926469"/>
            <a:ext cx="609600" cy="609600"/>
          </a:xfrm>
          <a:prstGeom prst="rect">
            <a:avLst/>
          </a:prstGeom>
        </p:spPr>
      </p:pic>
      <p:pic>
        <p:nvPicPr>
          <p:cNvPr id="9" name="Xbox One startup effects (128  kbps)">
            <a:hlinkClick r:id="" action="ppaction://media"/>
          </p:cNvPr>
          <p:cNvPicPr>
            <a:picLocks noChangeAspect="1"/>
          </p:cNvPicPr>
          <p:nvPr>
            <a:audioFile r:link="rId2"/>
            <p:extLst>
              <p:ext uri="{DAA4B4D4-6D71-4841-9C94-3DE7FCFB9230}">
                <p14:media xmlns:p14="http://schemas.microsoft.com/office/powerpoint/2010/main" r:embed="rId7">
                  <p14:trim st="792" end="32663.5"/>
                </p14:media>
              </p:ext>
            </p:extLst>
          </p:nvPr>
        </p:nvPicPr>
        <p:blipFill>
          <a:blip r:embed="rId10"/>
          <a:stretch>
            <a:fillRect/>
          </a:stretch>
        </p:blipFill>
        <p:spPr>
          <a:xfrm>
            <a:off x="6416551" y="2455118"/>
            <a:ext cx="609600" cy="609600"/>
          </a:xfrm>
          <a:prstGeom prst="rect">
            <a:avLst/>
          </a:prstGeom>
        </p:spPr>
      </p:pic>
      <p:pic>
        <p:nvPicPr>
          <p:cNvPr id="4098" name="Picture 2" descr="Image result for snapchat logo png&quo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47376" y="3249830"/>
            <a:ext cx="1330045" cy="133004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heart emoji&quo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68948" y="3285567"/>
            <a:ext cx="1242919" cy="124291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result for xbox logo png&quot;"/>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130288" y="3315963"/>
            <a:ext cx="1182126" cy="1182126"/>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mage result for messenger png&quot;"/>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18482" t="21357" r="16555" b="15775"/>
          <a:stretch/>
        </p:blipFill>
        <p:spPr bwMode="auto">
          <a:xfrm>
            <a:off x="8425203" y="3393143"/>
            <a:ext cx="996205" cy="964081"/>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Image result for imessage png&quot;"/>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534197" y="3393143"/>
            <a:ext cx="1010165" cy="101016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134421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0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0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0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520" fill="hold"/>
                                        <p:tgtEl>
                                          <p:spTgt spid="5"/>
                                        </p:tgtEl>
                                      </p:cBhvr>
                                    </p:cmd>
                                  </p:childTnLst>
                                </p:cTn>
                              </p:par>
                            </p:childTnLst>
                          </p:cTn>
                        </p:par>
                      </p:childTnLst>
                    </p:cTn>
                  </p:par>
                </p:childTnLst>
              </p:cTn>
              <p:nextCondLst>
                <p:cond evt="onClick" delay="0">
                  <p:tgtEl>
                    <p:spTgt spid="5"/>
                  </p:tgtEl>
                </p:cond>
              </p:nextCondLst>
            </p:seq>
            <p:audio>
              <p:cMediaNode vol="80000">
                <p:cTn id="28" fill="hold" display="0">
                  <p:stCondLst>
                    <p:cond delay="indefinite"/>
                  </p:stCondLst>
                  <p:endCondLst>
                    <p:cond evt="onStopAudio" delay="0">
                      <p:tgtEl>
                        <p:sldTgt/>
                      </p:tgtEl>
                    </p:cond>
                  </p:endCondLst>
                </p:cTn>
                <p:tgtEl>
                  <p:spTgt spid="5"/>
                </p:tgtEl>
              </p:cMediaNode>
            </p:audio>
            <p:seq concurrent="1" nextAc="seek">
              <p:cTn id="29" restart="whenNotActive" fill="hold" evtFilter="cancelBubble" nodeType="interactiveSeq">
                <p:stCondLst>
                  <p:cond evt="onClick" delay="0">
                    <p:tgtEl>
                      <p:spTgt spid="6"/>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1555" fill="hold"/>
                                        <p:tgtEl>
                                          <p:spTgt spid="6"/>
                                        </p:tgtEl>
                                      </p:cBhvr>
                                    </p:cmd>
                                  </p:childTnLst>
                                </p:cTn>
                              </p:par>
                            </p:childTnLst>
                          </p:cTn>
                        </p:par>
                      </p:childTnLst>
                    </p:cTn>
                  </p:par>
                </p:childTnLst>
              </p:cTn>
              <p:nextCondLst>
                <p:cond evt="onClick" delay="0">
                  <p:tgtEl>
                    <p:spTgt spid="6"/>
                  </p:tgtEl>
                </p:cond>
              </p:nextCondLst>
            </p:seq>
            <p:audio>
              <p:cMediaNode vol="80000">
                <p:cTn id="34" fill="hold" display="0">
                  <p:stCondLst>
                    <p:cond delay="indefinite"/>
                  </p:stCondLst>
                  <p:endCondLst>
                    <p:cond evt="onStopAudio" delay="0">
                      <p:tgtEl>
                        <p:sldTgt/>
                      </p:tgtEl>
                    </p:cond>
                  </p:endCondLst>
                </p:cTn>
                <p:tgtEl>
                  <p:spTgt spid="6"/>
                </p:tgtEl>
              </p:cMediaNode>
            </p:audio>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2563" fill="hold"/>
                                        <p:tgtEl>
                                          <p:spTgt spid="7"/>
                                        </p:tgtEl>
                                      </p:cBhvr>
                                    </p:cmd>
                                  </p:childTnLst>
                                </p:cTn>
                              </p:par>
                            </p:childTnLst>
                          </p:cTn>
                        </p:par>
                      </p:childTnLst>
                    </p:cTn>
                  </p:par>
                </p:childTnLst>
              </p:cTn>
              <p:nextCondLst>
                <p:cond evt="onClick" delay="0">
                  <p:tgtEl>
                    <p:spTgt spid="7"/>
                  </p:tgtEl>
                </p:cond>
              </p:nextCondLst>
            </p:seq>
            <p:audio>
              <p:cMediaNode vol="80000">
                <p:cTn id="40" fill="hold" display="0">
                  <p:stCondLst>
                    <p:cond delay="indefinite"/>
                  </p:stCondLst>
                  <p:endCondLst>
                    <p:cond evt="onStopAudio" delay="0">
                      <p:tgtEl>
                        <p:sldTgt/>
                      </p:tgtEl>
                    </p:cond>
                  </p:endCondLst>
                </p:cTn>
                <p:tgtEl>
                  <p:spTgt spid="7"/>
                </p:tgtEl>
              </p:cMediaNode>
            </p:audio>
            <p:seq concurrent="1" nextAc="seek">
              <p:cTn id="41" restart="whenNotActive" fill="hold" evtFilter="cancelBubble" nodeType="interactiveSeq">
                <p:stCondLst>
                  <p:cond evt="onClick" delay="0">
                    <p:tgtEl>
                      <p:spTgt spid="8"/>
                    </p:tgtEl>
                  </p:cond>
                </p:stCondLst>
                <p:endSync evt="end" delay="0">
                  <p:rtn val="all"/>
                </p:endSync>
                <p:childTnLst>
                  <p:par>
                    <p:cTn id="42" fill="hold">
                      <p:stCondLst>
                        <p:cond delay="0"/>
                      </p:stCondLst>
                      <p:childTnLst>
                        <p:par>
                          <p:cTn id="43" fill="hold">
                            <p:stCondLst>
                              <p:cond delay="0"/>
                            </p:stCondLst>
                            <p:childTnLst>
                              <p:par>
                                <p:cTn id="44" presetID="1" presetClass="mediacall" presetSubtype="0" fill="hold" nodeType="clickEffect">
                                  <p:stCondLst>
                                    <p:cond delay="0"/>
                                  </p:stCondLst>
                                  <p:childTnLst>
                                    <p:cmd type="call" cmd="playFrom(0.0)">
                                      <p:cBhvr>
                                        <p:cTn id="45" dur="304" fill="hold"/>
                                        <p:tgtEl>
                                          <p:spTgt spid="8"/>
                                        </p:tgtEl>
                                      </p:cBhvr>
                                    </p:cmd>
                                  </p:childTnLst>
                                </p:cTn>
                              </p:par>
                            </p:childTnLst>
                          </p:cTn>
                        </p:par>
                      </p:childTnLst>
                    </p:cTn>
                  </p:par>
                </p:childTnLst>
              </p:cTn>
              <p:nextCondLst>
                <p:cond evt="onClick" delay="0">
                  <p:tgtEl>
                    <p:spTgt spid="8"/>
                  </p:tgtEl>
                </p:cond>
              </p:nextCondLst>
            </p:seq>
            <p:audio>
              <p:cMediaNode vol="80000">
                <p:cTn id="46" fill="hold" display="0">
                  <p:stCondLst>
                    <p:cond delay="indefinite"/>
                  </p:stCondLst>
                  <p:endCondLst>
                    <p:cond evt="onStopAudio" delay="0">
                      <p:tgtEl>
                        <p:sldTgt/>
                      </p:tgtEl>
                    </p:cond>
                  </p:endCondLst>
                </p:cTn>
                <p:tgtEl>
                  <p:spTgt spid="8"/>
                </p:tgtEl>
              </p:cMediaNode>
            </p:audio>
            <p:seq concurrent="1" nextAc="seek">
              <p:cTn id="47" restart="whenNotActive" fill="hold" evtFilter="cancelBubble" nodeType="interactiveSeq">
                <p:stCondLst>
                  <p:cond evt="onClick" delay="0">
                    <p:tgtEl>
                      <p:spTgt spid="9"/>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clickEffect">
                                  <p:stCondLst>
                                    <p:cond delay="0"/>
                                  </p:stCondLst>
                                  <p:childTnLst>
                                    <p:cmd type="call" cmd="playFrom(0.0)">
                                      <p:cBhvr>
                                        <p:cTn id="51" dur="3560" fill="hold"/>
                                        <p:tgtEl>
                                          <p:spTgt spid="9"/>
                                        </p:tgtEl>
                                      </p:cBhvr>
                                    </p:cmd>
                                  </p:childTnLst>
                                </p:cTn>
                              </p:par>
                            </p:childTnLst>
                          </p:cTn>
                        </p:par>
                      </p:childTnLst>
                    </p:cTn>
                  </p:par>
                </p:childTnLst>
              </p:cTn>
              <p:nextCondLst>
                <p:cond evt="onClick" delay="0">
                  <p:tgtEl>
                    <p:spTgt spid="9"/>
                  </p:tgtEl>
                </p:cond>
              </p:nextCondLst>
            </p:seq>
            <p:audio>
              <p:cMediaNode vol="80000">
                <p:cTn id="52"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e the source image"/>
          <p:cNvPicPr>
            <a:picLocks noChangeAspect="1" noChangeArrowheads="1"/>
          </p:cNvPicPr>
          <p:nvPr/>
        </p:nvPicPr>
        <p:blipFill rotWithShape="1">
          <a:blip r:embed="rId4">
            <a:extLst>
              <a:ext uri="{28A0092B-C50C-407E-A947-70E740481C1C}">
                <a14:useLocalDpi xmlns:a14="http://schemas.microsoft.com/office/drawing/2010/main" val="0"/>
              </a:ext>
            </a:extLst>
          </a:blip>
          <a:srcRect l="-331"/>
          <a:stretch/>
        </p:blipFill>
        <p:spPr bwMode="auto">
          <a:xfrm>
            <a:off x="518984" y="2036660"/>
            <a:ext cx="5925029" cy="3324225"/>
          </a:xfrm>
          <a:prstGeom prst="rect">
            <a:avLst/>
          </a:prstGeom>
          <a:noFill/>
          <a:extLst>
            <a:ext uri="{909E8E84-426E-40DD-AFC4-6F175D3DCCD1}">
              <a14:hiddenFill xmlns:a14="http://schemas.microsoft.com/office/drawing/2010/main">
                <a:solidFill>
                  <a:srgbClr val="FFFFFF"/>
                </a:solidFill>
              </a14:hiddenFill>
            </a:ext>
          </a:extLst>
        </p:spPr>
      </p:pic>
      <p:sp>
        <p:nvSpPr>
          <p:cNvPr id="2" name="Cross 1"/>
          <p:cNvSpPr/>
          <p:nvPr/>
        </p:nvSpPr>
        <p:spPr>
          <a:xfrm rot="2733945">
            <a:off x="5165767" y="2285684"/>
            <a:ext cx="1175657" cy="1134052"/>
          </a:xfrm>
          <a:prstGeom prst="plus">
            <a:avLst>
              <a:gd name="adj" fmla="val 4384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10201" y="2105589"/>
            <a:ext cx="4170219" cy="3127664"/>
          </a:xfrm>
          <a:prstGeom prst="rect">
            <a:avLst/>
          </a:prstGeom>
        </p:spPr>
      </p:pic>
      <p:sp>
        <p:nvSpPr>
          <p:cNvPr id="5" name="Oval Callout 4"/>
          <p:cNvSpPr/>
          <p:nvPr/>
        </p:nvSpPr>
        <p:spPr>
          <a:xfrm>
            <a:off x="8845381" y="134565"/>
            <a:ext cx="3206190" cy="1844356"/>
          </a:xfrm>
          <a:prstGeom prst="wedgeEllipseCallout">
            <a:avLst>
              <a:gd name="adj1" fmla="val -41982"/>
              <a:gd name="adj2" fmla="val 64062"/>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9209996" y="733577"/>
            <a:ext cx="2560316" cy="646331"/>
          </a:xfrm>
          <a:prstGeom prst="rect">
            <a:avLst/>
          </a:prstGeom>
          <a:noFill/>
        </p:spPr>
        <p:txBody>
          <a:bodyPr wrap="none" rtlCol="0">
            <a:spAutoFit/>
          </a:bodyPr>
          <a:lstStyle/>
          <a:p>
            <a:r>
              <a:rPr lang="en-GB" sz="3600" dirty="0">
                <a:solidFill>
                  <a:srgbClr val="0070C0"/>
                </a:solidFill>
                <a:latin typeface="Lily Script One" panose="02000500000000000000" pitchFamily="2" charset="0"/>
              </a:rPr>
              <a:t>Distracted?</a:t>
            </a:r>
          </a:p>
        </p:txBody>
      </p:sp>
    </p:spTree>
    <p:custDataLst>
      <p:tags r:id="rId1"/>
    </p:custDataLst>
    <p:extLst>
      <p:ext uri="{BB962C8B-B14F-4D97-AF65-F5344CB8AC3E}">
        <p14:creationId xmlns:p14="http://schemas.microsoft.com/office/powerpoint/2010/main" val="2322998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val Callout 17"/>
          <p:cNvSpPr/>
          <p:nvPr/>
        </p:nvSpPr>
        <p:spPr>
          <a:xfrm>
            <a:off x="8644271" y="182571"/>
            <a:ext cx="3281083" cy="1995973"/>
          </a:xfrm>
          <a:prstGeom prst="wedgeEllipseCallout">
            <a:avLst>
              <a:gd name="adj1" fmla="val -41982"/>
              <a:gd name="adj2" fmla="val 64062"/>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p:cNvSpPr txBox="1"/>
          <p:nvPr/>
        </p:nvSpPr>
        <p:spPr>
          <a:xfrm>
            <a:off x="9207277" y="480379"/>
            <a:ext cx="2249904" cy="1200329"/>
          </a:xfrm>
          <a:prstGeom prst="rect">
            <a:avLst/>
          </a:prstGeom>
          <a:noFill/>
        </p:spPr>
        <p:txBody>
          <a:bodyPr wrap="square" rtlCol="0">
            <a:spAutoFit/>
          </a:bodyPr>
          <a:lstStyle/>
          <a:p>
            <a:pPr algn="ctr"/>
            <a:r>
              <a:rPr lang="en-GB" sz="3600" dirty="0">
                <a:solidFill>
                  <a:srgbClr val="0070C0"/>
                </a:solidFill>
                <a:latin typeface="Lily Script One" panose="02000500000000000000" pitchFamily="2" charset="0"/>
              </a:rPr>
              <a:t>Feeling Stressed!</a:t>
            </a:r>
          </a:p>
        </p:txBody>
      </p:sp>
      <p:sp>
        <p:nvSpPr>
          <p:cNvPr id="21" name="TextBox 20"/>
          <p:cNvSpPr txBox="1"/>
          <p:nvPr/>
        </p:nvSpPr>
        <p:spPr>
          <a:xfrm>
            <a:off x="466126" y="2692298"/>
            <a:ext cx="7625485" cy="2246769"/>
          </a:xfrm>
          <a:prstGeom prst="rect">
            <a:avLst/>
          </a:prstGeom>
          <a:noFill/>
        </p:spPr>
        <p:txBody>
          <a:bodyPr wrap="square" rtlCol="0" anchor="t">
            <a:spAutoFit/>
          </a:bodyPr>
          <a:lstStyle/>
          <a:p>
            <a:pPr marL="342900" indent="-342900">
              <a:buFont typeface="Arial" panose="020B0604020202020204" pitchFamily="34" charset="0"/>
              <a:buChar char="•"/>
            </a:pPr>
            <a:r>
              <a:rPr lang="en-GB" sz="2800" dirty="0">
                <a:latin typeface="Swis721 BT"/>
              </a:rPr>
              <a:t>Take a </a:t>
            </a:r>
            <a:r>
              <a:rPr lang="en-GB" sz="2800" dirty="0">
                <a:solidFill>
                  <a:srgbClr val="007CC4"/>
                </a:solidFill>
                <a:latin typeface="Lily Script One"/>
              </a:rPr>
              <a:t>break </a:t>
            </a:r>
            <a:r>
              <a:rPr lang="en-GB" sz="2800" dirty="0">
                <a:latin typeface="Swis721 BT"/>
              </a:rPr>
              <a:t>to do something you enjoy</a:t>
            </a:r>
            <a:endParaRPr lang="en-GB" sz="2800" dirty="0">
              <a:latin typeface="Swis721 BT" panose="020B0504020202020204" pitchFamily="34" charset="0"/>
            </a:endParaRPr>
          </a:p>
          <a:p>
            <a:pPr marL="342900" indent="-342900">
              <a:buFont typeface="Arial" panose="020B0604020202020204" pitchFamily="34" charset="0"/>
              <a:buChar char="•"/>
            </a:pPr>
            <a:r>
              <a:rPr lang="en-GB" sz="2800" dirty="0">
                <a:latin typeface="Swis721 BT"/>
              </a:rPr>
              <a:t>Get some </a:t>
            </a:r>
            <a:r>
              <a:rPr lang="en-GB" sz="2800" dirty="0">
                <a:solidFill>
                  <a:srgbClr val="007CC4"/>
                </a:solidFill>
                <a:latin typeface="Lily Script One"/>
              </a:rPr>
              <a:t>fresh air </a:t>
            </a:r>
            <a:r>
              <a:rPr lang="en-GB" sz="2800" dirty="0">
                <a:latin typeface="Swis721 BT"/>
              </a:rPr>
              <a:t>to clear your head and relax</a:t>
            </a:r>
            <a:endParaRPr lang="en-GB" sz="2800" dirty="0">
              <a:latin typeface="Swis721 BT" panose="020B0504020202020204" pitchFamily="34" charset="0"/>
            </a:endParaRPr>
          </a:p>
          <a:p>
            <a:pPr marL="342900" indent="-342900">
              <a:buFont typeface="Arial" panose="020B0604020202020204" pitchFamily="34" charset="0"/>
              <a:buChar char="•"/>
            </a:pPr>
            <a:r>
              <a:rPr lang="en-GB" sz="2800" dirty="0">
                <a:latin typeface="Swis721 BT"/>
              </a:rPr>
              <a:t>Make time to get 30 mins of </a:t>
            </a:r>
            <a:r>
              <a:rPr lang="en-GB" sz="2800" dirty="0">
                <a:solidFill>
                  <a:srgbClr val="007CC4"/>
                </a:solidFill>
                <a:latin typeface="Lily Script One"/>
              </a:rPr>
              <a:t>exercise </a:t>
            </a:r>
            <a:r>
              <a:rPr lang="en-GB" sz="2800" dirty="0">
                <a:latin typeface="Swis721 BT"/>
              </a:rPr>
              <a:t>3 times a week </a:t>
            </a:r>
            <a:endParaRPr lang="en-GB" sz="2800" dirty="0">
              <a:latin typeface="Swis721 BT" panose="020B0504020202020204" pitchFamily="34" charset="0"/>
            </a:endParaRPr>
          </a:p>
          <a:p>
            <a:pPr marL="342900" indent="-342900">
              <a:buFont typeface="Arial" panose="020B0604020202020204" pitchFamily="34" charset="0"/>
              <a:buChar char="•"/>
            </a:pPr>
            <a:r>
              <a:rPr lang="en-GB" sz="2800" dirty="0">
                <a:latin typeface="Swis721 BT"/>
              </a:rPr>
              <a:t>Find </a:t>
            </a:r>
            <a:r>
              <a:rPr lang="en-GB" sz="2800" dirty="0">
                <a:solidFill>
                  <a:srgbClr val="007CC4"/>
                </a:solidFill>
                <a:latin typeface="Lily Script One"/>
              </a:rPr>
              <a:t>calming</a:t>
            </a:r>
            <a:r>
              <a:rPr lang="en-GB" sz="2800" dirty="0">
                <a:latin typeface="Swis721 BT"/>
              </a:rPr>
              <a:t> activities </a:t>
            </a:r>
            <a:endParaRPr lang="en-GB" sz="2800" dirty="0">
              <a:latin typeface="Swis721 BT" panose="020B0504020202020204" pitchFamily="34" charset="0"/>
            </a:endParaRPr>
          </a:p>
        </p:txBody>
      </p:sp>
      <p:sp>
        <p:nvSpPr>
          <p:cNvPr id="3" name="TextBox 2">
            <a:extLst>
              <a:ext uri="{FF2B5EF4-FFF2-40B4-BE49-F238E27FC236}">
                <a16:creationId xmlns:a16="http://schemas.microsoft.com/office/drawing/2014/main" id="{065440DB-EA74-41B7-BF17-56646CB2ED35}"/>
              </a:ext>
            </a:extLst>
          </p:cNvPr>
          <p:cNvSpPr txBox="1"/>
          <p:nvPr/>
        </p:nvSpPr>
        <p:spPr>
          <a:xfrm>
            <a:off x="460375" y="1826261"/>
            <a:ext cx="5554341" cy="707886"/>
          </a:xfrm>
          <a:prstGeom prst="rect">
            <a:avLst/>
          </a:prstGeom>
          <a:noFill/>
        </p:spPr>
        <p:txBody>
          <a:bodyPr wrap="none" rtlCol="0" anchor="t">
            <a:spAutoFit/>
          </a:bodyPr>
          <a:lstStyle/>
          <a:p>
            <a:r>
              <a:rPr lang="en-GB" sz="4000" dirty="0">
                <a:solidFill>
                  <a:srgbClr val="007CC4"/>
                </a:solidFill>
                <a:latin typeface="Lily Script One"/>
              </a:rPr>
              <a:t>Work smarter not harder!</a:t>
            </a:r>
            <a:endParaRPr lang="en-GB" sz="4000" dirty="0">
              <a:solidFill>
                <a:srgbClr val="007CC4"/>
              </a:solidFill>
              <a:latin typeface="Lily Script One" panose="02000500000000000000" pitchFamily="2" charset="0"/>
            </a:endParaRPr>
          </a:p>
        </p:txBody>
      </p:sp>
      <p:pic>
        <p:nvPicPr>
          <p:cNvPr id="4" name="Picture 4" descr="A close up of a logo&#10;&#10;Description generated with very high confidence">
            <a:extLst>
              <a:ext uri="{FF2B5EF4-FFF2-40B4-BE49-F238E27FC236}">
                <a16:creationId xmlns:a16="http://schemas.microsoft.com/office/drawing/2014/main" id="{C5E15EF1-2DB6-46AB-8F68-14FD93E60B78}"/>
              </a:ext>
            </a:extLst>
          </p:cNvPr>
          <p:cNvPicPr>
            <a:picLocks noChangeAspect="1"/>
          </p:cNvPicPr>
          <p:nvPr/>
        </p:nvPicPr>
        <p:blipFill>
          <a:blip r:embed="rId4"/>
          <a:stretch>
            <a:fillRect/>
          </a:stretch>
        </p:blipFill>
        <p:spPr>
          <a:xfrm>
            <a:off x="8649419" y="2690005"/>
            <a:ext cx="2973237" cy="2973237"/>
          </a:xfrm>
          <a:prstGeom prst="rect">
            <a:avLst/>
          </a:prstGeom>
        </p:spPr>
      </p:pic>
    </p:spTree>
    <p:custDataLst>
      <p:tags r:id="rId1"/>
    </p:custDataLst>
    <p:extLst>
      <p:ext uri="{BB962C8B-B14F-4D97-AF65-F5344CB8AC3E}">
        <p14:creationId xmlns:p14="http://schemas.microsoft.com/office/powerpoint/2010/main" val="1619400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8552" y="1715476"/>
            <a:ext cx="7727300" cy="660708"/>
          </a:xfrm>
          <a:prstGeom prst="rect">
            <a:avLst/>
          </a:prstGeom>
          <a:noFill/>
        </p:spPr>
        <p:txBody>
          <a:bodyPr wrap="square" rtlCol="0" anchor="t">
            <a:spAutoFit/>
          </a:bodyPr>
          <a:lstStyle/>
          <a:p>
            <a:pPr algn="ctr"/>
            <a:r>
              <a:rPr lang="en-GB" sz="3600" dirty="0">
                <a:solidFill>
                  <a:srgbClr val="007CC4"/>
                </a:solidFill>
                <a:latin typeface="Lily Script One"/>
              </a:rPr>
              <a:t>How much sleep do you really need?</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8270" y="3624913"/>
            <a:ext cx="1524952" cy="1524952"/>
          </a:xfrm>
          <a:prstGeom prst="rect">
            <a:avLst/>
          </a:prstGeom>
        </p:spPr>
      </p:pic>
      <p:sp>
        <p:nvSpPr>
          <p:cNvPr id="10" name="TextBox 9"/>
          <p:cNvSpPr txBox="1"/>
          <p:nvPr/>
        </p:nvSpPr>
        <p:spPr>
          <a:xfrm>
            <a:off x="1062362" y="5328402"/>
            <a:ext cx="1714843" cy="338555"/>
          </a:xfrm>
          <a:prstGeom prst="rect">
            <a:avLst/>
          </a:prstGeom>
          <a:noFill/>
        </p:spPr>
        <p:txBody>
          <a:bodyPr wrap="square" rtlCol="0">
            <a:spAutoFit/>
          </a:bodyPr>
          <a:lstStyle/>
          <a:p>
            <a:r>
              <a:rPr lang="en-GB" sz="1600" dirty="0">
                <a:latin typeface="Swis721 BT" panose="020B0504020202020204" pitchFamily="34" charset="0"/>
              </a:rPr>
              <a:t>Reduces stress</a:t>
            </a: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52185" y="3745281"/>
            <a:ext cx="1382505" cy="1368127"/>
          </a:xfrm>
          <a:prstGeom prst="rect">
            <a:avLst/>
          </a:prstGeom>
        </p:spPr>
      </p:pic>
      <p:sp>
        <p:nvSpPr>
          <p:cNvPr id="12" name="TextBox 11"/>
          <p:cNvSpPr txBox="1"/>
          <p:nvPr/>
        </p:nvSpPr>
        <p:spPr>
          <a:xfrm>
            <a:off x="4357251" y="5328404"/>
            <a:ext cx="2169183" cy="338554"/>
          </a:xfrm>
          <a:prstGeom prst="rect">
            <a:avLst/>
          </a:prstGeom>
          <a:noFill/>
        </p:spPr>
        <p:txBody>
          <a:bodyPr wrap="square" rtlCol="0">
            <a:spAutoFit/>
          </a:bodyPr>
          <a:lstStyle/>
          <a:p>
            <a:r>
              <a:rPr lang="en-GB" sz="1600" dirty="0">
                <a:latin typeface="Swis721 BT" panose="020B0504020202020204" pitchFamily="34" charset="0"/>
              </a:rPr>
              <a:t>Makes you more alert</a:t>
            </a:r>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42619" y="3674057"/>
            <a:ext cx="1453729" cy="1453729"/>
          </a:xfrm>
          <a:prstGeom prst="rect">
            <a:avLst/>
          </a:prstGeom>
        </p:spPr>
      </p:pic>
      <p:sp>
        <p:nvSpPr>
          <p:cNvPr id="14" name="TextBox 13"/>
          <p:cNvSpPr txBox="1"/>
          <p:nvPr/>
        </p:nvSpPr>
        <p:spPr>
          <a:xfrm>
            <a:off x="8106480" y="5328404"/>
            <a:ext cx="1922073" cy="338554"/>
          </a:xfrm>
          <a:prstGeom prst="rect">
            <a:avLst/>
          </a:prstGeom>
          <a:noFill/>
        </p:spPr>
        <p:txBody>
          <a:bodyPr wrap="square" rtlCol="0">
            <a:spAutoFit/>
          </a:bodyPr>
          <a:lstStyle/>
          <a:p>
            <a:r>
              <a:rPr lang="en-GB" sz="1600" dirty="0">
                <a:latin typeface="Swis721 BT" panose="020B0504020202020204" pitchFamily="34" charset="0"/>
              </a:rPr>
              <a:t>Improves memory</a:t>
            </a:r>
          </a:p>
        </p:txBody>
      </p:sp>
      <p:sp>
        <p:nvSpPr>
          <p:cNvPr id="3" name="TextBox 2"/>
          <p:cNvSpPr txBox="1"/>
          <p:nvPr/>
        </p:nvSpPr>
        <p:spPr>
          <a:xfrm rot="21292823">
            <a:off x="8117312" y="2964123"/>
            <a:ext cx="2111451" cy="369332"/>
          </a:xfrm>
          <a:prstGeom prst="rect">
            <a:avLst/>
          </a:prstGeom>
          <a:noFill/>
        </p:spPr>
        <p:txBody>
          <a:bodyPr wrap="square" rtlCol="0">
            <a:spAutoFit/>
          </a:bodyPr>
          <a:lstStyle/>
          <a:p>
            <a:r>
              <a:rPr lang="en-GB" b="1" dirty="0">
                <a:solidFill>
                  <a:srgbClr val="F8DF8D"/>
                </a:solidFill>
                <a:latin typeface="Lily Script One" panose="02000500000000000000" pitchFamily="2" charset="0"/>
              </a:rPr>
              <a:t>Restorative sleep</a:t>
            </a:r>
          </a:p>
        </p:txBody>
      </p:sp>
      <p:sp>
        <p:nvSpPr>
          <p:cNvPr id="15" name="TextBox 14"/>
          <p:cNvSpPr txBox="1"/>
          <p:nvPr/>
        </p:nvSpPr>
        <p:spPr>
          <a:xfrm rot="180000">
            <a:off x="719328" y="2988007"/>
            <a:ext cx="2370244" cy="369332"/>
          </a:xfrm>
          <a:prstGeom prst="rect">
            <a:avLst/>
          </a:prstGeom>
          <a:noFill/>
        </p:spPr>
        <p:txBody>
          <a:bodyPr wrap="square" rtlCol="0">
            <a:spAutoFit/>
          </a:bodyPr>
          <a:lstStyle/>
          <a:p>
            <a:r>
              <a:rPr lang="en-GB" b="1" dirty="0">
                <a:solidFill>
                  <a:srgbClr val="F8DF8D"/>
                </a:solidFill>
                <a:latin typeface="Lily Script One" panose="02000500000000000000" pitchFamily="2" charset="0"/>
              </a:rPr>
              <a:t>Memory processing</a:t>
            </a:r>
          </a:p>
        </p:txBody>
      </p:sp>
      <p:sp>
        <p:nvSpPr>
          <p:cNvPr id="16" name="Oval Callout 15"/>
          <p:cNvSpPr/>
          <p:nvPr/>
        </p:nvSpPr>
        <p:spPr>
          <a:xfrm>
            <a:off x="8759663" y="182571"/>
            <a:ext cx="3281083" cy="1995973"/>
          </a:xfrm>
          <a:prstGeom prst="wedgeEllipseCallout">
            <a:avLst>
              <a:gd name="adj1" fmla="val -41982"/>
              <a:gd name="adj2" fmla="val 64062"/>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p:cNvSpPr txBox="1"/>
          <p:nvPr/>
        </p:nvSpPr>
        <p:spPr>
          <a:xfrm>
            <a:off x="9097229" y="795836"/>
            <a:ext cx="2605950" cy="769441"/>
          </a:xfrm>
          <a:prstGeom prst="rect">
            <a:avLst/>
          </a:prstGeom>
          <a:noFill/>
        </p:spPr>
        <p:txBody>
          <a:bodyPr wrap="square" rtlCol="0">
            <a:spAutoFit/>
          </a:bodyPr>
          <a:lstStyle/>
          <a:p>
            <a:pPr algn="ctr"/>
            <a:r>
              <a:rPr lang="en-GB" sz="4400" dirty="0">
                <a:solidFill>
                  <a:srgbClr val="0070C0"/>
                </a:solidFill>
                <a:latin typeface="Lily Script One" panose="02000500000000000000" pitchFamily="2" charset="0"/>
              </a:rPr>
              <a:t>Too Tired?</a:t>
            </a:r>
          </a:p>
        </p:txBody>
      </p:sp>
      <p:sp>
        <p:nvSpPr>
          <p:cNvPr id="6" name="TextBox 5">
            <a:extLst>
              <a:ext uri="{FF2B5EF4-FFF2-40B4-BE49-F238E27FC236}">
                <a16:creationId xmlns:a16="http://schemas.microsoft.com/office/drawing/2014/main" id="{877FF473-0800-4C8E-9454-72ED13D22E92}"/>
              </a:ext>
            </a:extLst>
          </p:cNvPr>
          <p:cNvSpPr txBox="1"/>
          <p:nvPr/>
        </p:nvSpPr>
        <p:spPr>
          <a:xfrm>
            <a:off x="7168550" y="3933644"/>
            <a:ext cx="140899" cy="1824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7" name="TextBox 6">
            <a:extLst>
              <a:ext uri="{FF2B5EF4-FFF2-40B4-BE49-F238E27FC236}">
                <a16:creationId xmlns:a16="http://schemas.microsoft.com/office/drawing/2014/main" id="{D5C28F22-BE14-4369-8B93-BA185E1E30FC}"/>
              </a:ext>
            </a:extLst>
          </p:cNvPr>
          <p:cNvSpPr txBox="1"/>
          <p:nvPr/>
        </p:nvSpPr>
        <p:spPr>
          <a:xfrm>
            <a:off x="-5943600" y="343043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cs typeface="Calibri"/>
            </a:endParaRPr>
          </a:p>
        </p:txBody>
      </p:sp>
      <p:sp>
        <p:nvSpPr>
          <p:cNvPr id="20" name="TextBox 19">
            <a:extLst>
              <a:ext uri="{FF2B5EF4-FFF2-40B4-BE49-F238E27FC236}">
                <a16:creationId xmlns:a16="http://schemas.microsoft.com/office/drawing/2014/main" id="{C353B38A-904F-48A5-90BA-F72BC1A224FB}"/>
              </a:ext>
            </a:extLst>
          </p:cNvPr>
          <p:cNvSpPr txBox="1"/>
          <p:nvPr/>
        </p:nvSpPr>
        <p:spPr>
          <a:xfrm>
            <a:off x="7168550" y="3933644"/>
            <a:ext cx="140899" cy="1824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5" name="Arrow: Left-Right 4">
            <a:extLst>
              <a:ext uri="{FF2B5EF4-FFF2-40B4-BE49-F238E27FC236}">
                <a16:creationId xmlns:a16="http://schemas.microsoft.com/office/drawing/2014/main" id="{3CE06924-3BCA-4909-A5D0-B6BE499B06A9}"/>
              </a:ext>
            </a:extLst>
          </p:cNvPr>
          <p:cNvSpPr/>
          <p:nvPr/>
        </p:nvSpPr>
        <p:spPr>
          <a:xfrm>
            <a:off x="4193961" y="2669099"/>
            <a:ext cx="2487282" cy="848263"/>
          </a:xfrm>
          <a:prstGeom prst="leftRightArrow">
            <a:avLst/>
          </a:prstGeom>
          <a:solidFill>
            <a:schemeClr val="bg1"/>
          </a:solidFill>
          <a:ln>
            <a:solidFill>
              <a:srgbClr val="007C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Lily Script One"/>
              </a:rPr>
              <a:t>8 – 10  </a:t>
            </a:r>
            <a:r>
              <a:rPr lang="en-GB" sz="2400" dirty="0">
                <a:solidFill>
                  <a:schemeClr val="tx1"/>
                </a:solidFill>
                <a:latin typeface="Lily Script One"/>
              </a:rPr>
              <a:t>hours</a:t>
            </a:r>
            <a:endParaRPr lang="en-US" sz="2400" dirty="0">
              <a:solidFill>
                <a:schemeClr val="tx1"/>
              </a:solidFill>
            </a:endParaRPr>
          </a:p>
        </p:txBody>
      </p:sp>
    </p:spTree>
    <p:custDataLst>
      <p:tags r:id="rId1"/>
    </p:custDataLst>
    <p:extLst>
      <p:ext uri="{BB962C8B-B14F-4D97-AF65-F5344CB8AC3E}">
        <p14:creationId xmlns:p14="http://schemas.microsoft.com/office/powerpoint/2010/main" val="4152811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P spid="3" grpId="0"/>
      <p:bldP spid="15" grpId="0"/>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Image result for speech bubbl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TextBox 7"/>
          <p:cNvSpPr txBox="1"/>
          <p:nvPr/>
        </p:nvSpPr>
        <p:spPr>
          <a:xfrm>
            <a:off x="3304291" y="760663"/>
            <a:ext cx="7793957" cy="769441"/>
          </a:xfrm>
          <a:prstGeom prst="rect">
            <a:avLst/>
          </a:prstGeom>
          <a:noFill/>
        </p:spPr>
        <p:txBody>
          <a:bodyPr wrap="square" rtlCol="0" anchor="t">
            <a:spAutoFit/>
          </a:bodyPr>
          <a:lstStyle/>
          <a:p>
            <a:pPr algn="ctr"/>
            <a:r>
              <a:rPr lang="en-GB" sz="4400" dirty="0">
                <a:solidFill>
                  <a:srgbClr val="0070C0"/>
                </a:solidFill>
                <a:latin typeface="Lily Script One"/>
              </a:rPr>
              <a:t>What does Revision mean?</a:t>
            </a:r>
          </a:p>
        </p:txBody>
      </p:sp>
      <p:pic>
        <p:nvPicPr>
          <p:cNvPr id="10" name="Picture 9"/>
          <p:cNvPicPr>
            <a:picLocks noChangeAspect="1"/>
          </p:cNvPicPr>
          <p:nvPr/>
        </p:nvPicPr>
        <p:blipFill rotWithShape="1">
          <a:blip r:embed="rId3"/>
          <a:srcRect l="1724" t="73026" r="-431" b="-658"/>
          <a:stretch/>
        </p:blipFill>
        <p:spPr>
          <a:xfrm>
            <a:off x="1191601" y="3894520"/>
            <a:ext cx="10524874" cy="647370"/>
          </a:xfrm>
          <a:prstGeom prst="rect">
            <a:avLst/>
          </a:prstGeom>
        </p:spPr>
      </p:pic>
      <p:pic>
        <p:nvPicPr>
          <p:cNvPr id="3" name="Picture 3" descr="A screenshot of a computer screen&#10;&#10;Description generated with very high confidence">
            <a:extLst>
              <a:ext uri="{FF2B5EF4-FFF2-40B4-BE49-F238E27FC236}">
                <a16:creationId xmlns:a16="http://schemas.microsoft.com/office/drawing/2014/main" id="{630A2867-AC13-4568-891B-F6840CF1E544}"/>
              </a:ext>
            </a:extLst>
          </p:cNvPr>
          <p:cNvPicPr>
            <a:picLocks noChangeAspect="1"/>
          </p:cNvPicPr>
          <p:nvPr/>
        </p:nvPicPr>
        <p:blipFill rotWithShape="1">
          <a:blip r:embed="rId4"/>
          <a:srcRect l="23713" t="26944" r="25897" b="54167"/>
          <a:stretch/>
        </p:blipFill>
        <p:spPr>
          <a:xfrm>
            <a:off x="1187570" y="1921581"/>
            <a:ext cx="9640633" cy="2029731"/>
          </a:xfrm>
          <a:prstGeom prst="rect">
            <a:avLst/>
          </a:prstGeom>
        </p:spPr>
      </p:pic>
    </p:spTree>
    <p:extLst>
      <p:ext uri="{BB962C8B-B14F-4D97-AF65-F5344CB8AC3E}">
        <p14:creationId xmlns:p14="http://schemas.microsoft.com/office/powerpoint/2010/main" val="2406453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Image result for speech bubbl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TextBox 5"/>
          <p:cNvSpPr txBox="1"/>
          <p:nvPr/>
        </p:nvSpPr>
        <p:spPr>
          <a:xfrm>
            <a:off x="1722920" y="1711531"/>
            <a:ext cx="184731" cy="646331"/>
          </a:xfrm>
          <a:prstGeom prst="rect">
            <a:avLst/>
          </a:prstGeom>
          <a:noFill/>
        </p:spPr>
        <p:txBody>
          <a:bodyPr wrap="none" rtlCol="0" anchor="t">
            <a:spAutoFit/>
          </a:bodyPr>
          <a:lstStyle/>
          <a:p>
            <a:endParaRPr lang="en-GB" sz="3600" dirty="0">
              <a:solidFill>
                <a:srgbClr val="0070C0"/>
              </a:solidFill>
              <a:latin typeface="Lily Script One" panose="02000500000000000000" pitchFamily="2" charset="0"/>
            </a:endParaRPr>
          </a:p>
        </p:txBody>
      </p:sp>
      <p:sp>
        <p:nvSpPr>
          <p:cNvPr id="17" name="TextBox 16"/>
          <p:cNvSpPr txBox="1"/>
          <p:nvPr/>
        </p:nvSpPr>
        <p:spPr>
          <a:xfrm>
            <a:off x="7618457" y="3994135"/>
            <a:ext cx="184731" cy="523220"/>
          </a:xfrm>
          <a:prstGeom prst="rect">
            <a:avLst/>
          </a:prstGeom>
          <a:noFill/>
        </p:spPr>
        <p:txBody>
          <a:bodyPr wrap="none" rtlCol="0" anchor="t">
            <a:spAutoFit/>
          </a:bodyPr>
          <a:lstStyle/>
          <a:p>
            <a:pPr algn="ctr"/>
            <a:endParaRPr lang="en-GB" sz="2800" dirty="0">
              <a:solidFill>
                <a:srgbClr val="0070C0"/>
              </a:solidFill>
              <a:latin typeface="Lily Script One" panose="02000500000000000000" pitchFamily="2" charset="0"/>
            </a:endParaRPr>
          </a:p>
        </p:txBody>
      </p:sp>
      <p:sp>
        <p:nvSpPr>
          <p:cNvPr id="5" name="Speech Bubble: Oval 4">
            <a:extLst>
              <a:ext uri="{FF2B5EF4-FFF2-40B4-BE49-F238E27FC236}">
                <a16:creationId xmlns:a16="http://schemas.microsoft.com/office/drawing/2014/main" id="{16E77549-6A23-413B-ADFD-41E178D09D9B}"/>
              </a:ext>
            </a:extLst>
          </p:cNvPr>
          <p:cNvSpPr/>
          <p:nvPr/>
        </p:nvSpPr>
        <p:spPr>
          <a:xfrm>
            <a:off x="2747154" y="1553747"/>
            <a:ext cx="2789205" cy="1869056"/>
          </a:xfrm>
          <a:prstGeom prst="wedgeEllipseCallou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70C0"/>
                </a:solidFill>
                <a:latin typeface="Lily Script One"/>
              </a:rPr>
              <a:t>Note Taking</a:t>
            </a:r>
            <a:endParaRPr lang="en-US" sz="2800" dirty="0"/>
          </a:p>
        </p:txBody>
      </p:sp>
      <p:sp>
        <p:nvSpPr>
          <p:cNvPr id="15" name="Speech Bubble: Oval 14">
            <a:extLst>
              <a:ext uri="{FF2B5EF4-FFF2-40B4-BE49-F238E27FC236}">
                <a16:creationId xmlns:a16="http://schemas.microsoft.com/office/drawing/2014/main" id="{88B5E65E-9DEE-4612-841F-1A3F64544CE9}"/>
              </a:ext>
            </a:extLst>
          </p:cNvPr>
          <p:cNvSpPr/>
          <p:nvPr/>
        </p:nvSpPr>
        <p:spPr>
          <a:xfrm>
            <a:off x="8670625" y="3681595"/>
            <a:ext cx="2789205" cy="1869056"/>
          </a:xfrm>
          <a:prstGeom prst="wedgeEllipseCallou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70C0"/>
                </a:solidFill>
                <a:latin typeface="Lily Script One"/>
              </a:rPr>
              <a:t>Wider Reading</a:t>
            </a:r>
            <a:endParaRPr lang="en-GB" sz="2800" dirty="0">
              <a:ea typeface="+mn-lt"/>
              <a:cs typeface="+mn-lt"/>
            </a:endParaRPr>
          </a:p>
        </p:txBody>
      </p:sp>
      <p:sp>
        <p:nvSpPr>
          <p:cNvPr id="16" name="Speech Bubble: Oval 15">
            <a:extLst>
              <a:ext uri="{FF2B5EF4-FFF2-40B4-BE49-F238E27FC236}">
                <a16:creationId xmlns:a16="http://schemas.microsoft.com/office/drawing/2014/main" id="{94023DF7-2A30-4DD0-8E0E-E06FA05CF10B}"/>
              </a:ext>
            </a:extLst>
          </p:cNvPr>
          <p:cNvSpPr/>
          <p:nvPr/>
        </p:nvSpPr>
        <p:spPr>
          <a:xfrm>
            <a:off x="6830323" y="1553747"/>
            <a:ext cx="2789205" cy="1869056"/>
          </a:xfrm>
          <a:prstGeom prst="wedgeEllipseCallou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solidFill>
                <a:srgbClr val="0070C0"/>
              </a:solidFill>
              <a:latin typeface="Lily Script One"/>
              <a:ea typeface="+mn-lt"/>
              <a:cs typeface="+mn-lt"/>
            </a:endParaRPr>
          </a:p>
        </p:txBody>
      </p:sp>
      <p:sp>
        <p:nvSpPr>
          <p:cNvPr id="18" name="Speech Bubble: Oval 17">
            <a:extLst>
              <a:ext uri="{FF2B5EF4-FFF2-40B4-BE49-F238E27FC236}">
                <a16:creationId xmlns:a16="http://schemas.microsoft.com/office/drawing/2014/main" id="{5B6FBEB9-453D-4898-8946-963891E3B00C}"/>
              </a:ext>
            </a:extLst>
          </p:cNvPr>
          <p:cNvSpPr/>
          <p:nvPr/>
        </p:nvSpPr>
        <p:spPr>
          <a:xfrm>
            <a:off x="4731228" y="3681595"/>
            <a:ext cx="2789205" cy="1869056"/>
          </a:xfrm>
          <a:prstGeom prst="wedgeEllipseCallou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solidFill>
                <a:srgbClr val="0070C0"/>
              </a:solidFill>
              <a:latin typeface="Lily Script One"/>
              <a:ea typeface="+mn-lt"/>
              <a:cs typeface="+mn-lt"/>
            </a:endParaRPr>
          </a:p>
        </p:txBody>
      </p:sp>
      <p:sp>
        <p:nvSpPr>
          <p:cNvPr id="19" name="Speech Bubble: Oval 18">
            <a:extLst>
              <a:ext uri="{FF2B5EF4-FFF2-40B4-BE49-F238E27FC236}">
                <a16:creationId xmlns:a16="http://schemas.microsoft.com/office/drawing/2014/main" id="{CD020145-6941-4FFD-ABF9-459CD36DD3BE}"/>
              </a:ext>
            </a:extLst>
          </p:cNvPr>
          <p:cNvSpPr/>
          <p:nvPr/>
        </p:nvSpPr>
        <p:spPr>
          <a:xfrm>
            <a:off x="791831" y="3681595"/>
            <a:ext cx="2789205" cy="1869056"/>
          </a:xfrm>
          <a:prstGeom prst="wedgeEllipseCallou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70C0"/>
                </a:solidFill>
                <a:latin typeface="Lily Script One"/>
              </a:rPr>
              <a:t>Wellbeing</a:t>
            </a:r>
            <a:endParaRPr lang="en-GB" sz="2800" dirty="0" err="1">
              <a:ea typeface="+mn-lt"/>
              <a:cs typeface="+mn-lt"/>
            </a:endParaRPr>
          </a:p>
        </p:txBody>
      </p:sp>
      <p:sp>
        <p:nvSpPr>
          <p:cNvPr id="10" name="TextBox 9">
            <a:extLst>
              <a:ext uri="{FF2B5EF4-FFF2-40B4-BE49-F238E27FC236}">
                <a16:creationId xmlns:a16="http://schemas.microsoft.com/office/drawing/2014/main" id="{A46CAB05-5CA2-4A21-BAAA-752D145CF36C}"/>
              </a:ext>
            </a:extLst>
          </p:cNvPr>
          <p:cNvSpPr txBox="1"/>
          <p:nvPr/>
        </p:nvSpPr>
        <p:spPr>
          <a:xfrm>
            <a:off x="7053532" y="1963948"/>
            <a:ext cx="2355012"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800" dirty="0">
                <a:solidFill>
                  <a:srgbClr val="0070C0"/>
                </a:solidFill>
                <a:latin typeface="Lily Script One"/>
              </a:rPr>
              <a:t>Time</a:t>
            </a:r>
            <a:endParaRPr lang="en-US" sz="2800" dirty="0">
              <a:solidFill>
                <a:srgbClr val="000000"/>
              </a:solidFill>
              <a:latin typeface="Calibri" panose="020F0502020204030204"/>
              <a:cs typeface="Calibri" panose="020F0502020204030204"/>
            </a:endParaRPr>
          </a:p>
          <a:p>
            <a:pPr algn="ctr"/>
            <a:r>
              <a:rPr lang="en-GB" sz="2800" dirty="0">
                <a:solidFill>
                  <a:srgbClr val="0070C0"/>
                </a:solidFill>
                <a:latin typeface="Lily Script One"/>
              </a:rPr>
              <a:t>Management</a:t>
            </a:r>
            <a:endParaRPr lang="en-US" sz="2800" dirty="0">
              <a:cs typeface="Calibri"/>
            </a:endParaRPr>
          </a:p>
        </p:txBody>
      </p:sp>
      <p:sp>
        <p:nvSpPr>
          <p:cNvPr id="3" name="TextBox 2">
            <a:extLst>
              <a:ext uri="{FF2B5EF4-FFF2-40B4-BE49-F238E27FC236}">
                <a16:creationId xmlns:a16="http://schemas.microsoft.com/office/drawing/2014/main" id="{2A847F77-C59E-4BD6-8702-10E71316C4E1}"/>
              </a:ext>
            </a:extLst>
          </p:cNvPr>
          <p:cNvSpPr txBox="1"/>
          <p:nvPr/>
        </p:nvSpPr>
        <p:spPr>
          <a:xfrm>
            <a:off x="5069457" y="4408098"/>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dirty="0">
                <a:solidFill>
                  <a:srgbClr val="0070C0"/>
                </a:solidFill>
                <a:latin typeface="Lily Script One"/>
              </a:rPr>
              <a:t>Organisation </a:t>
            </a:r>
            <a:r>
              <a:rPr lang="en-US" sz="2800" dirty="0">
                <a:latin typeface="Lily Script One"/>
              </a:rPr>
              <a:t>​</a:t>
            </a:r>
            <a:endParaRPr lang="en-US" sz="2800" dirty="0"/>
          </a:p>
        </p:txBody>
      </p:sp>
      <p:sp>
        <p:nvSpPr>
          <p:cNvPr id="4" name="TextBox 3">
            <a:extLst>
              <a:ext uri="{FF2B5EF4-FFF2-40B4-BE49-F238E27FC236}">
                <a16:creationId xmlns:a16="http://schemas.microsoft.com/office/drawing/2014/main" id="{331C747F-21AA-4FDE-8556-44F5C4FBB268}"/>
              </a:ext>
            </a:extLst>
          </p:cNvPr>
          <p:cNvSpPr txBox="1"/>
          <p:nvPr/>
        </p:nvSpPr>
        <p:spPr>
          <a:xfrm>
            <a:off x="7959307" y="425569"/>
            <a:ext cx="3648972" cy="9387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500" dirty="0">
                <a:solidFill>
                  <a:srgbClr val="007CC4"/>
                </a:solidFill>
                <a:latin typeface="Bumpo"/>
              </a:rPr>
              <a:t>Top Tips</a:t>
            </a:r>
          </a:p>
        </p:txBody>
      </p:sp>
    </p:spTree>
    <p:extLst>
      <p:ext uri="{BB962C8B-B14F-4D97-AF65-F5344CB8AC3E}">
        <p14:creationId xmlns:p14="http://schemas.microsoft.com/office/powerpoint/2010/main" val="1704074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nodePh="1">
                                  <p:stCondLst>
                                    <p:cond delay="0"/>
                                  </p:stCondLst>
                                  <p:endCondLst>
                                    <p:cond evt="begin" delay="0">
                                      <p:tn val="21"/>
                                    </p:cond>
                                  </p:end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p:bldP spid="5" grpId="0" animBg="1"/>
      <p:bldP spid="15" grpId="0" animBg="1"/>
      <p:bldP spid="16" grpId="0" animBg="1"/>
      <p:bldP spid="18" grpId="0" animBg="1"/>
      <p:bldP spid="19" grpId="0" animBg="1"/>
      <p:bldP spid="10"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6656556" y="4511561"/>
            <a:ext cx="4721934" cy="769441"/>
          </a:xfrm>
          <a:prstGeom prst="rect">
            <a:avLst/>
          </a:prstGeom>
          <a:noFill/>
        </p:spPr>
        <p:txBody>
          <a:bodyPr wrap="none" rtlCol="0" anchor="t">
            <a:spAutoFit/>
          </a:bodyPr>
          <a:lstStyle/>
          <a:p>
            <a:r>
              <a:rPr lang="en-GB" sz="4400" b="1">
                <a:solidFill>
                  <a:schemeClr val="bg1"/>
                </a:solidFill>
                <a:latin typeface="Swis721 BT"/>
              </a:rPr>
              <a:t>@</a:t>
            </a:r>
            <a:r>
              <a:rPr lang="en-GB" sz="4400" b="1" err="1">
                <a:solidFill>
                  <a:schemeClr val="bg1"/>
                </a:solidFill>
                <a:latin typeface="Swis721 BT"/>
              </a:rPr>
              <a:t>HelloFutureCCOP</a:t>
            </a:r>
            <a:endParaRPr lang="en-GB" sz="4400" b="1">
              <a:solidFill>
                <a:schemeClr val="bg1"/>
              </a:solidFill>
              <a:latin typeface="Swis721 BT"/>
            </a:endParaRPr>
          </a:p>
        </p:txBody>
      </p:sp>
      <p:sp>
        <p:nvSpPr>
          <p:cNvPr id="14" name="TextBox 13"/>
          <p:cNvSpPr txBox="1"/>
          <p:nvPr/>
        </p:nvSpPr>
        <p:spPr>
          <a:xfrm>
            <a:off x="3748498" y="370784"/>
            <a:ext cx="7828459" cy="1446550"/>
          </a:xfrm>
          <a:prstGeom prst="rect">
            <a:avLst/>
          </a:prstGeom>
          <a:noFill/>
        </p:spPr>
        <p:txBody>
          <a:bodyPr wrap="square" rtlCol="0">
            <a:spAutoFit/>
          </a:bodyPr>
          <a:lstStyle/>
          <a:p>
            <a:pPr algn="ctr"/>
            <a:r>
              <a:rPr lang="en-GB" sz="4400" b="1">
                <a:solidFill>
                  <a:schemeClr val="bg1"/>
                </a:solidFill>
                <a:latin typeface="Lily Script One" panose="02000500000000000000" pitchFamily="2" charset="0"/>
              </a:rPr>
              <a:t>Follow us to find out how you can get involved! </a:t>
            </a:r>
          </a:p>
        </p:txBody>
      </p:sp>
      <p:pic>
        <p:nvPicPr>
          <p:cNvPr id="2050" name="Picture 2" descr="Image result for instagram logo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67287" y="2662576"/>
            <a:ext cx="1813255" cy="181325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twitter logo png squa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07651" y="2889386"/>
            <a:ext cx="1359636" cy="135963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facebook logo png squar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02724" y="2938671"/>
            <a:ext cx="1247401" cy="12474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3116" y="1908774"/>
            <a:ext cx="5975914" cy="3917025"/>
          </a:xfrm>
          <a:prstGeom prst="rect">
            <a:avLst/>
          </a:prstGeom>
        </p:spPr>
      </p:pic>
    </p:spTree>
    <p:extLst>
      <p:ext uri="{BB962C8B-B14F-4D97-AF65-F5344CB8AC3E}">
        <p14:creationId xmlns:p14="http://schemas.microsoft.com/office/powerpoint/2010/main" val="7091845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1938229" y="1900611"/>
            <a:ext cx="7388649" cy="4187193"/>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GB">
              <a:latin typeface="Arial" panose="020B0604020202020204" pitchFamily="34" charset="0"/>
              <a:cs typeface="Arial" panose="020B0604020202020204" pitchFamily="34" charset="0"/>
            </a:endParaRPr>
          </a:p>
        </p:txBody>
      </p:sp>
      <p:sp>
        <p:nvSpPr>
          <p:cNvPr id="5" name="Rectangle 4"/>
          <p:cNvSpPr/>
          <p:nvPr/>
        </p:nvSpPr>
        <p:spPr>
          <a:xfrm>
            <a:off x="0" y="0"/>
            <a:ext cx="4082143" cy="2269671"/>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2644" y="472148"/>
            <a:ext cx="7689368" cy="5436041"/>
          </a:xfrm>
          <a:prstGeom prst="rect">
            <a:avLst/>
          </a:prstGeom>
        </p:spPr>
      </p:pic>
    </p:spTree>
    <p:custDataLst>
      <p:tags r:id="rId1"/>
    </p:custDataLst>
    <p:extLst>
      <p:ext uri="{BB962C8B-B14F-4D97-AF65-F5344CB8AC3E}">
        <p14:creationId xmlns:p14="http://schemas.microsoft.com/office/powerpoint/2010/main" val="38006648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73750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EA367A3-30F8-48C1-BA00-40CF7281BD40}"/>
              </a:ext>
            </a:extLst>
          </p:cNvPr>
          <p:cNvSpPr txBox="1"/>
          <p:nvPr/>
        </p:nvSpPr>
        <p:spPr>
          <a:xfrm>
            <a:off x="461248" y="2000837"/>
            <a:ext cx="11345941"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GB" sz="3200" dirty="0">
                <a:latin typeface="Lily Script One"/>
              </a:rPr>
              <a:t>Identify </a:t>
            </a:r>
            <a:r>
              <a:rPr lang="en-US" sz="3200" dirty="0">
                <a:latin typeface="Swis721 BT" panose="020B0504020202020204" pitchFamily="34" charset="0"/>
              </a:rPr>
              <a:t>a study style that aids effective revision</a:t>
            </a:r>
            <a:r>
              <a:rPr lang="en-GB" sz="3200" dirty="0">
                <a:latin typeface="Swis721 BT" panose="020B0504020202020204" pitchFamily="34" charset="0"/>
              </a:rPr>
              <a:t/>
            </a:r>
            <a:br>
              <a:rPr lang="en-GB" sz="3200" dirty="0">
                <a:latin typeface="Swis721 BT" panose="020B0504020202020204" pitchFamily="34" charset="0"/>
              </a:rPr>
            </a:br>
            <a:endParaRPr lang="en-GB" sz="3200" dirty="0">
              <a:latin typeface="Swis721 BT" panose="020B0504020202020204" pitchFamily="34" charset="0"/>
            </a:endParaRPr>
          </a:p>
          <a:p>
            <a:pPr marL="285750" indent="-285750">
              <a:buFont typeface="Arial" panose="020B0604020202020204" pitchFamily="34" charset="0"/>
              <a:buChar char="•"/>
            </a:pPr>
            <a:r>
              <a:rPr lang="en-GB" sz="3200" dirty="0">
                <a:latin typeface="Lily Script One"/>
              </a:rPr>
              <a:t>Describe </a:t>
            </a:r>
            <a:r>
              <a:rPr lang="en-GB" sz="3200" dirty="0">
                <a:latin typeface="Swis721 BT"/>
              </a:rPr>
              <a:t>how lifestyle factors impact your own education</a:t>
            </a:r>
            <a:r>
              <a:rPr lang="en-GB" sz="3200" dirty="0">
                <a:latin typeface="Swis721 BT" panose="020B0504020202020204" pitchFamily="34" charset="0"/>
              </a:rPr>
              <a:t/>
            </a:r>
            <a:br>
              <a:rPr lang="en-GB" sz="3200" dirty="0">
                <a:latin typeface="Swis721 BT" panose="020B0504020202020204" pitchFamily="34" charset="0"/>
              </a:rPr>
            </a:br>
            <a:endParaRPr lang="en-GB" sz="3200" dirty="0">
              <a:latin typeface="Swis721 BT" panose="020B0504020202020204" pitchFamily="34" charset="0"/>
            </a:endParaRPr>
          </a:p>
          <a:p>
            <a:pPr marL="285750" indent="-285750">
              <a:buFont typeface="Arial" panose="020B0604020202020204" pitchFamily="34" charset="0"/>
              <a:buChar char="•"/>
            </a:pPr>
            <a:r>
              <a:rPr lang="en-GB" sz="3200" dirty="0">
                <a:latin typeface="Lily Script One"/>
              </a:rPr>
              <a:t>Reflect </a:t>
            </a:r>
            <a:r>
              <a:rPr lang="en-GB" sz="3200" dirty="0">
                <a:latin typeface="Swis721 BT" panose="020B0504020202020204" pitchFamily="34" charset="0"/>
              </a:rPr>
              <a:t>dealing with stressful situations</a:t>
            </a:r>
            <a:r>
              <a:rPr lang="en-US" sz="3600" dirty="0">
                <a:latin typeface="Swis721 BT" panose="020B0504020202020204" pitchFamily="34" charset="0"/>
              </a:rPr>
              <a:t/>
            </a:r>
            <a:br>
              <a:rPr lang="en-US" sz="3600" dirty="0">
                <a:latin typeface="Swis721 BT" panose="020B0504020202020204" pitchFamily="34" charset="0"/>
              </a:rPr>
            </a:br>
            <a:endParaRPr lang="en-US" sz="3600" dirty="0">
              <a:latin typeface="Swis721 BT" panose="020B0504020202020204" pitchFamily="34" charset="0"/>
            </a:endParaRPr>
          </a:p>
        </p:txBody>
      </p:sp>
      <p:sp>
        <p:nvSpPr>
          <p:cNvPr id="2" name="TextBox 1"/>
          <p:cNvSpPr txBox="1"/>
          <p:nvPr/>
        </p:nvSpPr>
        <p:spPr>
          <a:xfrm>
            <a:off x="4453400" y="734785"/>
            <a:ext cx="6255943" cy="707886"/>
          </a:xfrm>
          <a:prstGeom prst="rect">
            <a:avLst/>
          </a:prstGeom>
          <a:noFill/>
        </p:spPr>
        <p:txBody>
          <a:bodyPr wrap="none" rtlCol="0">
            <a:spAutoFit/>
          </a:bodyPr>
          <a:lstStyle/>
          <a:p>
            <a:r>
              <a:rPr lang="en-GB" sz="4000" u="sng">
                <a:solidFill>
                  <a:srgbClr val="0070C0"/>
                </a:solidFill>
                <a:latin typeface="Bumpo" pitchFamily="2" charset="0"/>
              </a:rPr>
              <a:t>Aims and Outcomes:</a:t>
            </a:r>
          </a:p>
        </p:txBody>
      </p:sp>
    </p:spTree>
    <p:custDataLst>
      <p:tags r:id="rId1"/>
    </p:custDataLst>
    <p:extLst>
      <p:ext uri="{BB962C8B-B14F-4D97-AF65-F5344CB8AC3E}">
        <p14:creationId xmlns:p14="http://schemas.microsoft.com/office/powerpoint/2010/main" val="20152942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40239" y="1050791"/>
            <a:ext cx="6755803" cy="3154710"/>
          </a:xfrm>
          <a:prstGeom prst="rect">
            <a:avLst/>
          </a:prstGeom>
          <a:noFill/>
        </p:spPr>
        <p:txBody>
          <a:bodyPr wrap="square" lIns="91440" tIns="45720" rIns="91440" bIns="45720">
            <a:spAutoFit/>
          </a:bodyPr>
          <a:lstStyle/>
          <a:p>
            <a:pPr algn="ctr"/>
            <a:r>
              <a:rPr lang="en-US" sz="19900" b="1" cap="none" spc="0" dirty="0">
                <a:ln w="10160">
                  <a:solidFill>
                    <a:schemeClr val="accent5"/>
                  </a:solidFill>
                  <a:prstDash val="solid"/>
                </a:ln>
                <a:solidFill>
                  <a:srgbClr val="FFFFFF"/>
                </a:solidFill>
                <a:latin typeface="Lily Script One" panose="02000500000000000000" pitchFamily="2" charset="0"/>
              </a:rPr>
              <a:t>323</a:t>
            </a:r>
            <a:r>
              <a:rPr lang="en-US" sz="19900" b="1" cap="none" spc="0" dirty="0">
                <a:ln w="10160">
                  <a:solidFill>
                    <a:schemeClr val="accent5"/>
                  </a:solidFill>
                  <a:prstDash val="solid"/>
                </a:ln>
                <a:solidFill>
                  <a:srgbClr val="FFFFFF"/>
                </a:solidFill>
                <a:latin typeface="Swis721 BT" panose="020B0504020202020204" pitchFamily="34" charset="0"/>
              </a:rPr>
              <a:t> </a:t>
            </a:r>
          </a:p>
        </p:txBody>
      </p:sp>
      <p:sp>
        <p:nvSpPr>
          <p:cNvPr id="4" name="Rectangle 3"/>
          <p:cNvSpPr/>
          <p:nvPr/>
        </p:nvSpPr>
        <p:spPr>
          <a:xfrm>
            <a:off x="3993974" y="2125935"/>
            <a:ext cx="4202171" cy="3154710"/>
          </a:xfrm>
          <a:prstGeom prst="rect">
            <a:avLst/>
          </a:prstGeom>
          <a:noFill/>
        </p:spPr>
        <p:txBody>
          <a:bodyPr wrap="square" lIns="91440" tIns="45720" rIns="91440" bIns="45720">
            <a:spAutoFit/>
          </a:bodyPr>
          <a:lstStyle/>
          <a:p>
            <a:pPr algn="ctr"/>
            <a:r>
              <a:rPr lang="en-US" sz="9600" b="1" cap="none" spc="0" dirty="0">
                <a:ln w="10160">
                  <a:solidFill>
                    <a:schemeClr val="accent5"/>
                  </a:solidFill>
                  <a:prstDash val="solid"/>
                </a:ln>
                <a:solidFill>
                  <a:srgbClr val="FFFFFF"/>
                </a:solidFill>
                <a:latin typeface="Lily Script One" panose="02000500000000000000" pitchFamily="2" charset="0"/>
              </a:rPr>
              <a:t>days</a:t>
            </a:r>
            <a:r>
              <a:rPr lang="en-US" sz="19900" b="1" cap="none" spc="0" dirty="0">
                <a:ln w="10160">
                  <a:solidFill>
                    <a:schemeClr val="accent5"/>
                  </a:solidFill>
                  <a:prstDash val="solid"/>
                </a:ln>
                <a:solidFill>
                  <a:srgbClr val="FFFFFF"/>
                </a:solidFill>
                <a:latin typeface="Swis721 BT" panose="020B0504020202020204" pitchFamily="34" charset="0"/>
              </a:rPr>
              <a:t> </a:t>
            </a:r>
          </a:p>
        </p:txBody>
      </p:sp>
      <p:sp>
        <p:nvSpPr>
          <p:cNvPr id="5" name="Rectangle 4"/>
          <p:cNvSpPr/>
          <p:nvPr/>
        </p:nvSpPr>
        <p:spPr>
          <a:xfrm>
            <a:off x="2891521" y="3130357"/>
            <a:ext cx="6407075" cy="3154710"/>
          </a:xfrm>
          <a:prstGeom prst="rect">
            <a:avLst/>
          </a:prstGeom>
          <a:noFill/>
        </p:spPr>
        <p:txBody>
          <a:bodyPr wrap="square" lIns="91440" tIns="45720" rIns="91440" bIns="45720">
            <a:spAutoFit/>
          </a:bodyPr>
          <a:lstStyle/>
          <a:p>
            <a:pPr algn="ctr"/>
            <a:r>
              <a:rPr lang="en-US" sz="4800" b="1" dirty="0">
                <a:ln w="10160">
                  <a:solidFill>
                    <a:schemeClr val="accent5"/>
                  </a:solidFill>
                  <a:prstDash val="solid"/>
                </a:ln>
                <a:solidFill>
                  <a:srgbClr val="FFFFFF"/>
                </a:solidFill>
                <a:latin typeface="Lily Script One" panose="02000500000000000000" pitchFamily="2" charset="0"/>
              </a:rPr>
              <a:t>until results day</a:t>
            </a:r>
            <a:r>
              <a:rPr lang="en-US" sz="19900" b="1" cap="none" spc="0" dirty="0">
                <a:ln w="10160">
                  <a:solidFill>
                    <a:schemeClr val="accent5"/>
                  </a:solidFill>
                  <a:prstDash val="solid"/>
                </a:ln>
                <a:solidFill>
                  <a:srgbClr val="FFFFFF"/>
                </a:solidFill>
                <a:latin typeface="Lily Script One" panose="02000500000000000000" pitchFamily="2" charset="0"/>
              </a:rPr>
              <a:t> </a:t>
            </a:r>
          </a:p>
        </p:txBody>
      </p:sp>
    </p:spTree>
    <p:extLst>
      <p:ext uri="{BB962C8B-B14F-4D97-AF65-F5344CB8AC3E}">
        <p14:creationId xmlns:p14="http://schemas.microsoft.com/office/powerpoint/2010/main" val="1580365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A picture containing game&#10;&#10;Description generated with very high confidence">
            <a:extLst>
              <a:ext uri="{FF2B5EF4-FFF2-40B4-BE49-F238E27FC236}">
                <a16:creationId xmlns:a16="http://schemas.microsoft.com/office/drawing/2014/main" id="{86F3AA4E-63FE-4F01-A9E7-D857F205CD67}"/>
              </a:ext>
            </a:extLst>
          </p:cNvPr>
          <p:cNvPicPr>
            <a:picLocks noChangeAspect="1"/>
          </p:cNvPicPr>
          <p:nvPr/>
        </p:nvPicPr>
        <p:blipFill>
          <a:blip r:embed="rId3"/>
          <a:stretch>
            <a:fillRect/>
          </a:stretch>
        </p:blipFill>
        <p:spPr>
          <a:xfrm>
            <a:off x="9526050" y="480204"/>
            <a:ext cx="2672086" cy="5768197"/>
          </a:xfrm>
          <a:prstGeom prst="rect">
            <a:avLst/>
          </a:prstGeom>
        </p:spPr>
      </p:pic>
      <p:pic>
        <p:nvPicPr>
          <p:cNvPr id="2" name="Picture 2" descr="A picture containing game, sport, sitting, light&#10;&#10;Description generated with very high confidence">
            <a:extLst>
              <a:ext uri="{FF2B5EF4-FFF2-40B4-BE49-F238E27FC236}">
                <a16:creationId xmlns:a16="http://schemas.microsoft.com/office/drawing/2014/main" id="{6CDE41A8-623D-4556-BA77-71A71E8A5C67}"/>
              </a:ext>
            </a:extLst>
          </p:cNvPr>
          <p:cNvPicPr>
            <a:picLocks noChangeAspect="1"/>
          </p:cNvPicPr>
          <p:nvPr/>
        </p:nvPicPr>
        <p:blipFill>
          <a:blip r:embed="rId4"/>
          <a:stretch>
            <a:fillRect/>
          </a:stretch>
        </p:blipFill>
        <p:spPr>
          <a:xfrm>
            <a:off x="5754030" y="480204"/>
            <a:ext cx="2653637" cy="5768195"/>
          </a:xfrm>
          <a:prstGeom prst="rect">
            <a:avLst/>
          </a:prstGeom>
        </p:spPr>
      </p:pic>
      <p:sp>
        <p:nvSpPr>
          <p:cNvPr id="3" name="TextBox 2">
            <a:extLst>
              <a:ext uri="{FF2B5EF4-FFF2-40B4-BE49-F238E27FC236}">
                <a16:creationId xmlns:a16="http://schemas.microsoft.com/office/drawing/2014/main" id="{D36C0B35-20DA-4A7F-954E-158DCB6C1746}"/>
              </a:ext>
            </a:extLst>
          </p:cNvPr>
          <p:cNvSpPr txBox="1"/>
          <p:nvPr/>
        </p:nvSpPr>
        <p:spPr>
          <a:xfrm>
            <a:off x="411192" y="2035833"/>
            <a:ext cx="5273614"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Swis721 BT"/>
                <a:ea typeface="+mn-lt"/>
                <a:cs typeface="+mn-lt"/>
              </a:rPr>
              <a:t>Think about what you spend your time doing on an average day, and fill in this body template to reflect this (each row is 1 hour)</a:t>
            </a:r>
            <a:endParaRPr lang="en-US" sz="2000" dirty="0">
              <a:latin typeface="Swis721 BT"/>
            </a:endParaRPr>
          </a:p>
          <a:p>
            <a:endParaRPr lang="en-US" sz="2000" u="sng" dirty="0">
              <a:latin typeface="Swis721 BT"/>
            </a:endParaRPr>
          </a:p>
          <a:p>
            <a:r>
              <a:rPr lang="en-US" sz="2000" u="sng" dirty="0">
                <a:latin typeface="Swis721 BT"/>
              </a:rPr>
              <a:t>Things to consider:</a:t>
            </a:r>
            <a:endParaRPr lang="en-US" sz="2000" dirty="0">
              <a:latin typeface="Swis721 BT"/>
            </a:endParaRPr>
          </a:p>
          <a:p>
            <a:pPr marL="342900" indent="-342900">
              <a:buFont typeface="Arial"/>
              <a:buChar char="•"/>
            </a:pPr>
            <a:r>
              <a:rPr lang="en-US" sz="2000" dirty="0">
                <a:latin typeface="Swis721 BT"/>
              </a:rPr>
              <a:t>Sleeping</a:t>
            </a:r>
          </a:p>
          <a:p>
            <a:pPr marL="342900" indent="-342900">
              <a:buFont typeface="Arial"/>
              <a:buChar char="•"/>
            </a:pPr>
            <a:r>
              <a:rPr lang="en-US" sz="2000" dirty="0">
                <a:latin typeface="Swis721 BT"/>
              </a:rPr>
              <a:t>Your </a:t>
            </a:r>
            <a:r>
              <a:rPr lang="en-US" sz="2000" dirty="0" err="1">
                <a:latin typeface="Swis721 BT"/>
              </a:rPr>
              <a:t>favourite</a:t>
            </a:r>
            <a:r>
              <a:rPr lang="en-US" sz="2000" dirty="0">
                <a:latin typeface="Swis721 BT"/>
              </a:rPr>
              <a:t> Apps i.e. </a:t>
            </a:r>
            <a:r>
              <a:rPr lang="en-US" sz="2000" dirty="0" err="1">
                <a:latin typeface="Swis721 BT"/>
              </a:rPr>
              <a:t>TikTok</a:t>
            </a:r>
            <a:r>
              <a:rPr lang="en-US" sz="2000" dirty="0">
                <a:latin typeface="Swis721 BT"/>
              </a:rPr>
              <a:t>, Snapchat</a:t>
            </a:r>
          </a:p>
          <a:p>
            <a:pPr marL="342900" indent="-342900">
              <a:buFont typeface="Arial"/>
              <a:buChar char="•"/>
            </a:pPr>
            <a:r>
              <a:rPr lang="en-US" sz="2000" dirty="0">
                <a:latin typeface="Swis721 BT"/>
              </a:rPr>
              <a:t>Your </a:t>
            </a:r>
            <a:r>
              <a:rPr lang="en-US" sz="2000" dirty="0" err="1">
                <a:latin typeface="Swis721 BT"/>
              </a:rPr>
              <a:t>favourite</a:t>
            </a:r>
            <a:r>
              <a:rPr lang="en-US" sz="2000" dirty="0">
                <a:latin typeface="Swis721 BT"/>
              </a:rPr>
              <a:t> Social Media i.e. Instagram, Twitter</a:t>
            </a:r>
          </a:p>
          <a:p>
            <a:pPr marL="342900" indent="-342900">
              <a:buFont typeface="Arial"/>
              <a:buChar char="•"/>
            </a:pPr>
            <a:r>
              <a:rPr lang="en-US" sz="2000" dirty="0">
                <a:latin typeface="Swis721 BT"/>
              </a:rPr>
              <a:t>Games i.e. Xbox</a:t>
            </a:r>
          </a:p>
          <a:p>
            <a:pPr marL="342900" indent="-342900">
              <a:buFont typeface="Arial"/>
              <a:buChar char="•"/>
            </a:pPr>
            <a:r>
              <a:rPr lang="en-US" sz="2000" dirty="0">
                <a:latin typeface="Swis721 BT"/>
              </a:rPr>
              <a:t>Other</a:t>
            </a:r>
          </a:p>
        </p:txBody>
      </p:sp>
      <p:sp>
        <p:nvSpPr>
          <p:cNvPr id="6" name="TextBox 5">
            <a:extLst>
              <a:ext uri="{FF2B5EF4-FFF2-40B4-BE49-F238E27FC236}">
                <a16:creationId xmlns:a16="http://schemas.microsoft.com/office/drawing/2014/main" id="{D2BFE3D5-F5A4-44FF-A24A-ECD2BA7072FE}"/>
              </a:ext>
            </a:extLst>
          </p:cNvPr>
          <p:cNvSpPr txBox="1"/>
          <p:nvPr/>
        </p:nvSpPr>
        <p:spPr>
          <a:xfrm>
            <a:off x="8462513" y="526210"/>
            <a:ext cx="2053087"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7D0404"/>
                </a:solidFill>
                <a:latin typeface="Swis721 BT"/>
                <a:cs typeface="Calibri"/>
              </a:rPr>
              <a:t>Eating</a:t>
            </a:r>
            <a:endParaRPr lang="en-US" sz="2000">
              <a:ea typeface="+mn-lt"/>
              <a:cs typeface="+mn-lt"/>
            </a:endParaRPr>
          </a:p>
          <a:p>
            <a:r>
              <a:rPr lang="en-US" sz="2000" b="1">
                <a:solidFill>
                  <a:srgbClr val="0070C0"/>
                </a:solidFill>
                <a:latin typeface="Swis721 BT"/>
                <a:cs typeface="Calibri"/>
              </a:rPr>
              <a:t>At School</a:t>
            </a:r>
            <a:endParaRPr lang="en-US" sz="2000">
              <a:ea typeface="+mn-lt"/>
              <a:cs typeface="+mn-lt"/>
            </a:endParaRPr>
          </a:p>
          <a:p>
            <a:r>
              <a:rPr lang="en-US" sz="2000" b="1">
                <a:solidFill>
                  <a:srgbClr val="00B050"/>
                </a:solidFill>
                <a:latin typeface="Swis721 BT"/>
                <a:cs typeface="Calibri"/>
              </a:rPr>
              <a:t>TV/Films</a:t>
            </a:r>
            <a:endParaRPr lang="en-US"/>
          </a:p>
          <a:p>
            <a:r>
              <a:rPr lang="en-US" sz="2000" b="1">
                <a:solidFill>
                  <a:srgbClr val="FF0000"/>
                </a:solidFill>
                <a:latin typeface="Swis721 BT"/>
                <a:cs typeface="Calibri"/>
              </a:rPr>
              <a:t>Youtube</a:t>
            </a:r>
            <a:endParaRPr lang="en-US" sz="2000" b="1">
              <a:solidFill>
                <a:srgbClr val="FF0000"/>
              </a:solidFill>
              <a:cs typeface="Calibri"/>
            </a:endParaRPr>
          </a:p>
          <a:p>
            <a:r>
              <a:rPr lang="en-US" sz="2000" b="1">
                <a:solidFill>
                  <a:schemeClr val="accent2">
                    <a:lumMod val="60000"/>
                    <a:lumOff val="40000"/>
                  </a:schemeClr>
                </a:solidFill>
                <a:latin typeface="Swis721 BT"/>
                <a:cs typeface="Calibri"/>
              </a:rPr>
              <a:t>Instagram</a:t>
            </a:r>
            <a:endParaRPr lang="en-US" sz="2000" b="1">
              <a:solidFill>
                <a:schemeClr val="accent2">
                  <a:lumMod val="60000"/>
                  <a:lumOff val="40000"/>
                </a:schemeClr>
              </a:solidFill>
              <a:cs typeface="Calibri"/>
            </a:endParaRPr>
          </a:p>
          <a:p>
            <a:r>
              <a:rPr lang="en-US" sz="2000" b="1">
                <a:solidFill>
                  <a:schemeClr val="bg1">
                    <a:lumMod val="50000"/>
                  </a:schemeClr>
                </a:solidFill>
                <a:latin typeface="Swis721 BT"/>
                <a:cs typeface="Calibri"/>
              </a:rPr>
              <a:t>Sleeping</a:t>
            </a:r>
            <a:endParaRPr lang="en-US">
              <a:solidFill>
                <a:schemeClr val="bg1">
                  <a:lumMod val="50000"/>
                </a:schemeClr>
              </a:solidFill>
            </a:endParaRPr>
          </a:p>
        </p:txBody>
      </p:sp>
    </p:spTree>
    <p:extLst>
      <p:ext uri="{BB962C8B-B14F-4D97-AF65-F5344CB8AC3E}">
        <p14:creationId xmlns:p14="http://schemas.microsoft.com/office/powerpoint/2010/main" val="3333376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7E77380-3DDE-4A32-8516-2C2A7A542A87}"/>
              </a:ext>
            </a:extLst>
          </p:cNvPr>
          <p:cNvSpPr/>
          <p:nvPr/>
        </p:nvSpPr>
        <p:spPr>
          <a:xfrm>
            <a:off x="73864" y="339845"/>
            <a:ext cx="3148640" cy="11933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2" descr="Image result for speech bubble"/>
          <p:cNvSpPr>
            <a:spLocks noChangeAspect="1" noChangeArrowheads="1"/>
          </p:cNvSpPr>
          <p:nvPr/>
        </p:nvSpPr>
        <p:spPr bwMode="auto">
          <a:xfrm>
            <a:off x="299349" y="63191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Oval Callout 9"/>
          <p:cNvSpPr/>
          <p:nvPr/>
        </p:nvSpPr>
        <p:spPr>
          <a:xfrm>
            <a:off x="8114645" y="1159242"/>
            <a:ext cx="3281083" cy="1995973"/>
          </a:xfrm>
          <a:prstGeom prst="wedgeEllipseCallout">
            <a:avLst>
              <a:gd name="adj1" fmla="val -41982"/>
              <a:gd name="adj2" fmla="val 64062"/>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000"/>
          </a:p>
        </p:txBody>
      </p:sp>
      <p:sp>
        <p:nvSpPr>
          <p:cNvPr id="11" name="TextBox 10"/>
          <p:cNvSpPr txBox="1"/>
          <p:nvPr/>
        </p:nvSpPr>
        <p:spPr>
          <a:xfrm>
            <a:off x="8362503" y="1543460"/>
            <a:ext cx="2929140" cy="1015663"/>
          </a:xfrm>
          <a:prstGeom prst="rect">
            <a:avLst/>
          </a:prstGeom>
          <a:noFill/>
        </p:spPr>
        <p:txBody>
          <a:bodyPr wrap="square" rtlCol="0">
            <a:spAutoFit/>
          </a:bodyPr>
          <a:lstStyle/>
          <a:p>
            <a:pPr algn="ctr"/>
            <a:r>
              <a:rPr lang="en-GB" sz="3000" dirty="0">
                <a:solidFill>
                  <a:srgbClr val="0070C0"/>
                </a:solidFill>
                <a:latin typeface="Lily Script One" panose="02000500000000000000" pitchFamily="2" charset="0"/>
              </a:rPr>
              <a:t>I am a procrastinator!</a:t>
            </a:r>
          </a:p>
        </p:txBody>
      </p:sp>
      <p:sp>
        <p:nvSpPr>
          <p:cNvPr id="12" name="Oval Callout 11"/>
          <p:cNvSpPr/>
          <p:nvPr/>
        </p:nvSpPr>
        <p:spPr>
          <a:xfrm>
            <a:off x="891396" y="3721875"/>
            <a:ext cx="3281083" cy="1995973"/>
          </a:xfrm>
          <a:prstGeom prst="wedgeEllipseCallout">
            <a:avLst>
              <a:gd name="adj1" fmla="val -41982"/>
              <a:gd name="adj2" fmla="val 64062"/>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000"/>
          </a:p>
        </p:txBody>
      </p:sp>
      <p:sp>
        <p:nvSpPr>
          <p:cNvPr id="13" name="TextBox 12"/>
          <p:cNvSpPr txBox="1"/>
          <p:nvPr/>
        </p:nvSpPr>
        <p:spPr>
          <a:xfrm>
            <a:off x="1582425" y="4482959"/>
            <a:ext cx="1899623" cy="553998"/>
          </a:xfrm>
          <a:prstGeom prst="rect">
            <a:avLst/>
          </a:prstGeom>
          <a:noFill/>
        </p:spPr>
        <p:txBody>
          <a:bodyPr wrap="none" rtlCol="0">
            <a:spAutoFit/>
          </a:bodyPr>
          <a:lstStyle/>
          <a:p>
            <a:r>
              <a:rPr lang="en-GB" sz="3000">
                <a:solidFill>
                  <a:srgbClr val="0070C0"/>
                </a:solidFill>
                <a:latin typeface="Lily Script One" panose="02000500000000000000" pitchFamily="2" charset="0"/>
              </a:rPr>
              <a:t>Distracted!</a:t>
            </a:r>
          </a:p>
        </p:txBody>
      </p:sp>
      <p:sp>
        <p:nvSpPr>
          <p:cNvPr id="9" name="Rectangle 8"/>
          <p:cNvSpPr/>
          <p:nvPr/>
        </p:nvSpPr>
        <p:spPr>
          <a:xfrm>
            <a:off x="417336" y="1122116"/>
            <a:ext cx="3585883" cy="17401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000"/>
          </a:p>
        </p:txBody>
      </p:sp>
      <p:sp>
        <p:nvSpPr>
          <p:cNvPr id="5" name="Oval Callout 4"/>
          <p:cNvSpPr/>
          <p:nvPr/>
        </p:nvSpPr>
        <p:spPr>
          <a:xfrm>
            <a:off x="790754" y="1159243"/>
            <a:ext cx="3281083" cy="1995973"/>
          </a:xfrm>
          <a:prstGeom prst="wedgeEllipseCallout">
            <a:avLst>
              <a:gd name="adj1" fmla="val -41982"/>
              <a:gd name="adj2" fmla="val 64062"/>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000"/>
          </a:p>
        </p:txBody>
      </p:sp>
      <p:sp>
        <p:nvSpPr>
          <p:cNvPr id="6" name="TextBox 5"/>
          <p:cNvSpPr txBox="1"/>
          <p:nvPr/>
        </p:nvSpPr>
        <p:spPr>
          <a:xfrm>
            <a:off x="1181911" y="1877195"/>
            <a:ext cx="2487091" cy="553998"/>
          </a:xfrm>
          <a:prstGeom prst="rect">
            <a:avLst/>
          </a:prstGeom>
          <a:noFill/>
        </p:spPr>
        <p:txBody>
          <a:bodyPr wrap="none" rtlCol="0">
            <a:spAutoFit/>
          </a:bodyPr>
          <a:lstStyle/>
          <a:p>
            <a:r>
              <a:rPr lang="en-GB" sz="3000" dirty="0">
                <a:solidFill>
                  <a:srgbClr val="0070C0"/>
                </a:solidFill>
                <a:latin typeface="Lily Script One" panose="02000500000000000000" pitchFamily="2" charset="0"/>
              </a:rPr>
              <a:t>It’s too boring!</a:t>
            </a:r>
          </a:p>
        </p:txBody>
      </p:sp>
      <p:sp>
        <p:nvSpPr>
          <p:cNvPr id="16" name="Oval Callout 15"/>
          <p:cNvSpPr/>
          <p:nvPr/>
        </p:nvSpPr>
        <p:spPr>
          <a:xfrm>
            <a:off x="4446565" y="2314458"/>
            <a:ext cx="3281083" cy="1995973"/>
          </a:xfrm>
          <a:prstGeom prst="wedgeEllipseCallout">
            <a:avLst>
              <a:gd name="adj1" fmla="val -41982"/>
              <a:gd name="adj2" fmla="val 64062"/>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000"/>
          </a:p>
        </p:txBody>
      </p:sp>
      <p:sp>
        <p:nvSpPr>
          <p:cNvPr id="17" name="TextBox 16"/>
          <p:cNvSpPr txBox="1"/>
          <p:nvPr/>
        </p:nvSpPr>
        <p:spPr>
          <a:xfrm>
            <a:off x="5241566" y="3046787"/>
            <a:ext cx="1695529" cy="553998"/>
          </a:xfrm>
          <a:prstGeom prst="rect">
            <a:avLst/>
          </a:prstGeom>
          <a:noFill/>
        </p:spPr>
        <p:txBody>
          <a:bodyPr wrap="none" rtlCol="0">
            <a:spAutoFit/>
          </a:bodyPr>
          <a:lstStyle/>
          <a:p>
            <a:r>
              <a:rPr lang="en-GB" sz="3000">
                <a:solidFill>
                  <a:srgbClr val="0070C0"/>
                </a:solidFill>
                <a:latin typeface="Lily Script One" panose="02000500000000000000" pitchFamily="2" charset="0"/>
              </a:rPr>
              <a:t>Too tired!</a:t>
            </a:r>
          </a:p>
        </p:txBody>
      </p:sp>
      <p:sp>
        <p:nvSpPr>
          <p:cNvPr id="14" name="Oval Callout 13"/>
          <p:cNvSpPr/>
          <p:nvPr/>
        </p:nvSpPr>
        <p:spPr>
          <a:xfrm>
            <a:off x="8186532" y="3707498"/>
            <a:ext cx="3281083" cy="1995973"/>
          </a:xfrm>
          <a:prstGeom prst="wedgeEllipseCallout">
            <a:avLst>
              <a:gd name="adj1" fmla="val -41982"/>
              <a:gd name="adj2" fmla="val 64062"/>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000"/>
          </a:p>
        </p:txBody>
      </p:sp>
      <p:sp>
        <p:nvSpPr>
          <p:cNvPr id="15" name="TextBox 14"/>
          <p:cNvSpPr txBox="1"/>
          <p:nvPr/>
        </p:nvSpPr>
        <p:spPr>
          <a:xfrm>
            <a:off x="8720783" y="4206589"/>
            <a:ext cx="2249904" cy="1015663"/>
          </a:xfrm>
          <a:prstGeom prst="rect">
            <a:avLst/>
          </a:prstGeom>
          <a:noFill/>
        </p:spPr>
        <p:txBody>
          <a:bodyPr wrap="square" rtlCol="0">
            <a:spAutoFit/>
          </a:bodyPr>
          <a:lstStyle/>
          <a:p>
            <a:pPr algn="ctr"/>
            <a:r>
              <a:rPr lang="en-GB" sz="3000" dirty="0">
                <a:solidFill>
                  <a:srgbClr val="0070C0"/>
                </a:solidFill>
                <a:latin typeface="Lily Script One" panose="02000500000000000000" pitchFamily="2" charset="0"/>
              </a:rPr>
              <a:t>Feeling Stressed!</a:t>
            </a:r>
          </a:p>
        </p:txBody>
      </p:sp>
      <p:sp>
        <p:nvSpPr>
          <p:cNvPr id="3" name="TextBox 2">
            <a:extLst>
              <a:ext uri="{FF2B5EF4-FFF2-40B4-BE49-F238E27FC236}">
                <a16:creationId xmlns:a16="http://schemas.microsoft.com/office/drawing/2014/main" id="{980B9558-0466-4087-A27E-BEAD29164453}"/>
              </a:ext>
            </a:extLst>
          </p:cNvPr>
          <p:cNvSpPr txBox="1"/>
          <p:nvPr/>
        </p:nvSpPr>
        <p:spPr>
          <a:xfrm>
            <a:off x="3531080" y="339305"/>
            <a:ext cx="6438179"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dirty="0">
                <a:solidFill>
                  <a:srgbClr val="007CC4"/>
                </a:solidFill>
                <a:latin typeface="Lily Script One"/>
              </a:rPr>
              <a:t>Why don't we revise?</a:t>
            </a:r>
            <a:endParaRPr lang="en-US" sz="4400" b="1" dirty="0">
              <a:solidFill>
                <a:srgbClr val="007CC4"/>
              </a:solidFill>
              <a:latin typeface="Lily Script One"/>
              <a:cs typeface="Calibri"/>
            </a:endParaRPr>
          </a:p>
        </p:txBody>
      </p:sp>
    </p:spTree>
    <p:extLst>
      <p:ext uri="{BB962C8B-B14F-4D97-AF65-F5344CB8AC3E}">
        <p14:creationId xmlns:p14="http://schemas.microsoft.com/office/powerpoint/2010/main" val="125683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animBg="1"/>
      <p:bldP spid="13" grpId="0"/>
      <p:bldP spid="5" grpId="0" animBg="1"/>
      <p:bldP spid="6" grpId="0"/>
      <p:bldP spid="16" grpId="0" animBg="1"/>
      <p:bldP spid="17" grpId="0"/>
      <p:bldP spid="14" grpId="0" animBg="1"/>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Image result for speech bubbl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Oval Callout 4"/>
          <p:cNvSpPr/>
          <p:nvPr/>
        </p:nvSpPr>
        <p:spPr>
          <a:xfrm>
            <a:off x="8549298" y="160338"/>
            <a:ext cx="3281083" cy="1995973"/>
          </a:xfrm>
          <a:prstGeom prst="wedgeEllipseCallout">
            <a:avLst>
              <a:gd name="adj1" fmla="val -45412"/>
              <a:gd name="adj2" fmla="val 55604"/>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9090820" y="865936"/>
            <a:ext cx="2198038" cy="584775"/>
          </a:xfrm>
          <a:prstGeom prst="rect">
            <a:avLst/>
          </a:prstGeom>
          <a:noFill/>
        </p:spPr>
        <p:txBody>
          <a:bodyPr wrap="none" rtlCol="0">
            <a:spAutoFit/>
          </a:bodyPr>
          <a:lstStyle/>
          <a:p>
            <a:r>
              <a:rPr lang="en-GB" sz="3200" dirty="0">
                <a:solidFill>
                  <a:srgbClr val="0070C0"/>
                </a:solidFill>
                <a:latin typeface="Lily Script One" panose="02000500000000000000" pitchFamily="2" charset="0"/>
              </a:rPr>
              <a:t>Too boring?</a:t>
            </a:r>
          </a:p>
        </p:txBody>
      </p:sp>
      <p:sp>
        <p:nvSpPr>
          <p:cNvPr id="14" name="TextBox 13"/>
          <p:cNvSpPr txBox="1"/>
          <p:nvPr/>
        </p:nvSpPr>
        <p:spPr>
          <a:xfrm>
            <a:off x="599410" y="1503843"/>
            <a:ext cx="4246675" cy="769441"/>
          </a:xfrm>
          <a:prstGeom prst="rect">
            <a:avLst/>
          </a:prstGeom>
          <a:noFill/>
        </p:spPr>
        <p:txBody>
          <a:bodyPr wrap="none" rtlCol="0">
            <a:spAutoFit/>
          </a:bodyPr>
          <a:lstStyle/>
          <a:p>
            <a:r>
              <a:rPr lang="en-GB" sz="4400" dirty="0">
                <a:solidFill>
                  <a:srgbClr val="0070C0"/>
                </a:solidFill>
                <a:latin typeface="Lily Script One" panose="02000500000000000000" pitchFamily="2" charset="0"/>
              </a:rPr>
              <a:t>Switch things up!</a:t>
            </a:r>
          </a:p>
        </p:txBody>
      </p:sp>
      <p:sp>
        <p:nvSpPr>
          <p:cNvPr id="3" name="TextBox 2"/>
          <p:cNvSpPr txBox="1"/>
          <p:nvPr/>
        </p:nvSpPr>
        <p:spPr>
          <a:xfrm>
            <a:off x="599410" y="2257230"/>
            <a:ext cx="6485753" cy="3108543"/>
          </a:xfrm>
          <a:prstGeom prst="rect">
            <a:avLst/>
          </a:prstGeom>
          <a:noFill/>
        </p:spPr>
        <p:txBody>
          <a:bodyPr wrap="square" rtlCol="0" anchor="t">
            <a:spAutoFit/>
          </a:bodyPr>
          <a:lstStyle/>
          <a:p>
            <a:r>
              <a:rPr lang="en-GB" sz="2400" dirty="0">
                <a:latin typeface="Swis721 BT"/>
              </a:rPr>
              <a:t>Change the format to a way that works for you:</a:t>
            </a:r>
            <a:r>
              <a:rPr lang="en-GB" sz="2400" dirty="0">
                <a:latin typeface="Swis721 BT" panose="020B0504020202020204" pitchFamily="34" charset="0"/>
              </a:rPr>
              <a:t/>
            </a:r>
            <a:br>
              <a:rPr lang="en-GB" sz="2400" dirty="0">
                <a:latin typeface="Swis721 BT" panose="020B0504020202020204" pitchFamily="34" charset="0"/>
              </a:rPr>
            </a:br>
            <a:endParaRPr lang="en-GB" sz="2400" dirty="0">
              <a:latin typeface="Swis721 BT" panose="020B0504020202020204" pitchFamily="34" charset="0"/>
            </a:endParaRPr>
          </a:p>
          <a:p>
            <a:pPr marL="342900" indent="-342900">
              <a:buFont typeface="Arial" panose="020B0604020202020204" pitchFamily="34" charset="0"/>
              <a:buChar char="•"/>
            </a:pPr>
            <a:r>
              <a:rPr lang="en-GB" sz="2400" dirty="0">
                <a:latin typeface="Swis721 BT"/>
              </a:rPr>
              <a:t>Try working in </a:t>
            </a:r>
            <a:r>
              <a:rPr lang="en-GB" sz="2400" dirty="0">
                <a:solidFill>
                  <a:srgbClr val="007CC4"/>
                </a:solidFill>
                <a:latin typeface="Lily Script One"/>
              </a:rPr>
              <a:t>groups</a:t>
            </a:r>
            <a:r>
              <a:rPr lang="en-GB" sz="2400" dirty="0">
                <a:solidFill>
                  <a:srgbClr val="007CC4"/>
                </a:solidFill>
                <a:latin typeface="Swis721 BT"/>
              </a:rPr>
              <a:t> </a:t>
            </a:r>
            <a:r>
              <a:rPr lang="en-GB" sz="2400" dirty="0">
                <a:latin typeface="Swis721 BT"/>
              </a:rPr>
              <a:t>or</a:t>
            </a:r>
            <a:r>
              <a:rPr lang="en-GB" sz="2400" dirty="0">
                <a:solidFill>
                  <a:srgbClr val="007CC4"/>
                </a:solidFill>
                <a:latin typeface="Swis721 BT"/>
              </a:rPr>
              <a:t> </a:t>
            </a:r>
            <a:r>
              <a:rPr lang="en-GB" sz="2400" dirty="0">
                <a:solidFill>
                  <a:srgbClr val="007CC4"/>
                </a:solidFill>
                <a:latin typeface="Lily Script One"/>
              </a:rPr>
              <a:t>pairs</a:t>
            </a:r>
          </a:p>
          <a:p>
            <a:pPr marL="342900" indent="-342900">
              <a:buFont typeface="Arial" panose="020B0604020202020204" pitchFamily="34" charset="0"/>
              <a:buChar char="•"/>
            </a:pPr>
            <a:r>
              <a:rPr lang="en-GB" sz="2400" dirty="0">
                <a:latin typeface="Swis721 BT"/>
              </a:rPr>
              <a:t>Use different revision tools: mind-maps, post notes, whiteboards, record podcasts, revision cards, or your phone.</a:t>
            </a:r>
          </a:p>
          <a:p>
            <a:pPr marL="342900" indent="-342900">
              <a:buFont typeface="Arial" panose="020B0604020202020204" pitchFamily="34" charset="0"/>
              <a:buChar char="•"/>
            </a:pPr>
            <a:r>
              <a:rPr lang="en-GB" sz="2400" dirty="0">
                <a:latin typeface="Swis721 BT"/>
              </a:rPr>
              <a:t>Do some ‘wider-reading’ – use </a:t>
            </a:r>
            <a:r>
              <a:rPr lang="en-GB" sz="2400" dirty="0">
                <a:solidFill>
                  <a:srgbClr val="007CC4"/>
                </a:solidFill>
                <a:latin typeface="Lily Script One"/>
              </a:rPr>
              <a:t>YouTube</a:t>
            </a:r>
            <a:r>
              <a:rPr lang="en-GB" sz="2400" dirty="0">
                <a:latin typeface="Lily Script One"/>
              </a:rPr>
              <a:t> </a:t>
            </a:r>
            <a:r>
              <a:rPr lang="en-GB" sz="2400" dirty="0">
                <a:latin typeface="Swis721 BT"/>
              </a:rPr>
              <a:t>or</a:t>
            </a:r>
            <a:r>
              <a:rPr lang="en-GB" sz="2400" dirty="0">
                <a:latin typeface="Lily Script One"/>
              </a:rPr>
              <a:t> </a:t>
            </a:r>
            <a:r>
              <a:rPr lang="en-GB" sz="2400" dirty="0">
                <a:solidFill>
                  <a:srgbClr val="007CC4"/>
                </a:solidFill>
                <a:latin typeface="Lily Script One"/>
              </a:rPr>
              <a:t>Google</a:t>
            </a:r>
            <a:r>
              <a:rPr lang="en-GB" sz="2400" dirty="0">
                <a:latin typeface="Swis721 BT"/>
              </a:rPr>
              <a:t> for inspiration</a:t>
            </a:r>
          </a:p>
        </p:txBody>
      </p:sp>
      <p:pic>
        <p:nvPicPr>
          <p:cNvPr id="5122" name="Picture 2" descr="Image result for post 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0466" y="2541031"/>
            <a:ext cx="4369915" cy="2910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5752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Image result for speech bubbl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Oval Callout 4"/>
          <p:cNvSpPr/>
          <p:nvPr/>
        </p:nvSpPr>
        <p:spPr>
          <a:xfrm>
            <a:off x="8549298" y="160338"/>
            <a:ext cx="3281083" cy="1995973"/>
          </a:xfrm>
          <a:prstGeom prst="wedgeEllipseCallout">
            <a:avLst>
              <a:gd name="adj1" fmla="val -45412"/>
              <a:gd name="adj2" fmla="val 55604"/>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9090820" y="865936"/>
            <a:ext cx="2198038" cy="584775"/>
          </a:xfrm>
          <a:prstGeom prst="rect">
            <a:avLst/>
          </a:prstGeom>
          <a:noFill/>
        </p:spPr>
        <p:txBody>
          <a:bodyPr wrap="none" rtlCol="0">
            <a:spAutoFit/>
          </a:bodyPr>
          <a:lstStyle/>
          <a:p>
            <a:r>
              <a:rPr lang="en-GB" sz="3200" dirty="0">
                <a:solidFill>
                  <a:srgbClr val="0070C0"/>
                </a:solidFill>
                <a:latin typeface="Lily Script One" panose="02000500000000000000" pitchFamily="2" charset="0"/>
              </a:rPr>
              <a:t>Too boring?</a:t>
            </a:r>
          </a:p>
        </p:txBody>
      </p:sp>
      <p:sp>
        <p:nvSpPr>
          <p:cNvPr id="14" name="TextBox 13"/>
          <p:cNvSpPr txBox="1"/>
          <p:nvPr/>
        </p:nvSpPr>
        <p:spPr>
          <a:xfrm>
            <a:off x="614026" y="1579230"/>
            <a:ext cx="2940228" cy="769441"/>
          </a:xfrm>
          <a:prstGeom prst="rect">
            <a:avLst/>
          </a:prstGeom>
          <a:noFill/>
        </p:spPr>
        <p:txBody>
          <a:bodyPr wrap="none" rtlCol="0">
            <a:spAutoFit/>
          </a:bodyPr>
          <a:lstStyle/>
          <a:p>
            <a:r>
              <a:rPr lang="en-GB" sz="4400">
                <a:solidFill>
                  <a:srgbClr val="0070C0"/>
                </a:solidFill>
                <a:latin typeface="Lily Script One" panose="02000500000000000000" pitchFamily="2" charset="0"/>
              </a:rPr>
              <a:t>Try Quizlet!</a:t>
            </a:r>
          </a:p>
        </p:txBody>
      </p:sp>
      <p:pic>
        <p:nvPicPr>
          <p:cNvPr id="8" name="Picture 8" descr="A screenshot of a cell phone&#10;&#10;Description generated with very high confidence">
            <a:extLst>
              <a:ext uri="{FF2B5EF4-FFF2-40B4-BE49-F238E27FC236}">
                <a16:creationId xmlns:a16="http://schemas.microsoft.com/office/drawing/2014/main" id="{2CFE111E-7C0E-491C-B752-C68C33646B36}"/>
              </a:ext>
            </a:extLst>
          </p:cNvPr>
          <p:cNvPicPr>
            <a:picLocks noChangeAspect="1"/>
          </p:cNvPicPr>
          <p:nvPr/>
        </p:nvPicPr>
        <p:blipFill>
          <a:blip r:embed="rId3"/>
          <a:stretch>
            <a:fillRect/>
          </a:stretch>
        </p:blipFill>
        <p:spPr>
          <a:xfrm>
            <a:off x="6633439" y="2503416"/>
            <a:ext cx="5196942" cy="2891018"/>
          </a:xfrm>
          <a:prstGeom prst="rect">
            <a:avLst/>
          </a:prstGeom>
        </p:spPr>
      </p:pic>
      <p:sp>
        <p:nvSpPr>
          <p:cNvPr id="9" name="TextBox 8"/>
          <p:cNvSpPr txBox="1"/>
          <p:nvPr/>
        </p:nvSpPr>
        <p:spPr>
          <a:xfrm>
            <a:off x="614026" y="2348671"/>
            <a:ext cx="5655829" cy="2677656"/>
          </a:xfrm>
          <a:prstGeom prst="rect">
            <a:avLst/>
          </a:prstGeom>
          <a:noFill/>
        </p:spPr>
        <p:txBody>
          <a:bodyPr wrap="square" rtlCol="0" anchor="t">
            <a:spAutoFit/>
          </a:bodyPr>
          <a:lstStyle/>
          <a:p>
            <a:r>
              <a:rPr lang="en-GB" sz="2400" dirty="0">
                <a:latin typeface="Swis721 BT"/>
              </a:rPr>
              <a:t>Quizlet allows students and teachers to create their own </a:t>
            </a:r>
            <a:r>
              <a:rPr lang="en-GB" sz="2400" dirty="0">
                <a:solidFill>
                  <a:srgbClr val="007CC4"/>
                </a:solidFill>
                <a:latin typeface="Lily Script One"/>
              </a:rPr>
              <a:t>quizzes</a:t>
            </a:r>
            <a:r>
              <a:rPr lang="en-GB" sz="2400" dirty="0">
                <a:latin typeface="Lily Script One"/>
              </a:rPr>
              <a:t> </a:t>
            </a:r>
            <a:r>
              <a:rPr lang="en-GB" sz="2400" dirty="0">
                <a:latin typeface="Swis721 BT"/>
              </a:rPr>
              <a:t>and </a:t>
            </a:r>
            <a:r>
              <a:rPr lang="en-GB" sz="2400" dirty="0">
                <a:solidFill>
                  <a:srgbClr val="007CC4"/>
                </a:solidFill>
                <a:latin typeface="Lily Script One"/>
              </a:rPr>
              <a:t>study sets</a:t>
            </a:r>
            <a:r>
              <a:rPr lang="en-GB" sz="2400" dirty="0">
                <a:latin typeface="Swis721 BT"/>
              </a:rPr>
              <a:t>. You can also access more than 200 million user-generated </a:t>
            </a:r>
            <a:r>
              <a:rPr lang="en-GB" sz="2400" dirty="0">
                <a:solidFill>
                  <a:srgbClr val="007CC4"/>
                </a:solidFill>
                <a:latin typeface="Lily Script One"/>
              </a:rPr>
              <a:t>games</a:t>
            </a:r>
            <a:r>
              <a:rPr lang="en-GB" sz="2400" dirty="0">
                <a:solidFill>
                  <a:srgbClr val="3CB4E5"/>
                </a:solidFill>
                <a:latin typeface="Swis721 BT"/>
              </a:rPr>
              <a:t> </a:t>
            </a:r>
            <a:r>
              <a:rPr lang="en-GB" sz="2400" dirty="0">
                <a:latin typeface="Swis721 BT"/>
              </a:rPr>
              <a:t>and </a:t>
            </a:r>
            <a:r>
              <a:rPr lang="en-GB" sz="2400" dirty="0">
                <a:solidFill>
                  <a:srgbClr val="007CC4"/>
                </a:solidFill>
                <a:latin typeface="Lily Script One"/>
              </a:rPr>
              <a:t>activities</a:t>
            </a:r>
            <a:r>
              <a:rPr lang="en-GB" sz="2400" dirty="0">
                <a:solidFill>
                  <a:srgbClr val="007CC4"/>
                </a:solidFill>
                <a:latin typeface="Swis721 BT"/>
              </a:rPr>
              <a:t>.</a:t>
            </a:r>
            <a:r>
              <a:rPr lang="en-GB" sz="2400" dirty="0">
                <a:solidFill>
                  <a:srgbClr val="3CB4E5"/>
                </a:solidFill>
                <a:latin typeface="Swis721 BT"/>
              </a:rPr>
              <a:t> </a:t>
            </a:r>
            <a:endParaRPr lang="en-GB" sz="2400" dirty="0">
              <a:solidFill>
                <a:srgbClr val="3CB4E5"/>
              </a:solidFill>
              <a:latin typeface="Swis721 BT" panose="020B0504020202020204" pitchFamily="34" charset="0"/>
            </a:endParaRPr>
          </a:p>
          <a:p>
            <a:endParaRPr lang="en-GB" sz="2400" dirty="0">
              <a:latin typeface="Swis721 BT" panose="020B0504020202020204" pitchFamily="34" charset="0"/>
            </a:endParaRPr>
          </a:p>
          <a:p>
            <a:r>
              <a:rPr lang="en-GB" sz="2400" dirty="0">
                <a:latin typeface="Swis721 BT" panose="020B0504020202020204" pitchFamily="34" charset="0"/>
              </a:rPr>
              <a:t>More than 95% of students who use Quizlet report an improvement in their grades.</a:t>
            </a:r>
          </a:p>
        </p:txBody>
      </p:sp>
    </p:spTree>
    <p:extLst>
      <p:ext uri="{BB962C8B-B14F-4D97-AF65-F5344CB8AC3E}">
        <p14:creationId xmlns:p14="http://schemas.microsoft.com/office/powerpoint/2010/main" val="828674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Image result for speech bubbl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Oval Callout 4"/>
          <p:cNvSpPr/>
          <p:nvPr/>
        </p:nvSpPr>
        <p:spPr>
          <a:xfrm>
            <a:off x="8647056" y="160338"/>
            <a:ext cx="3281083" cy="1995973"/>
          </a:xfrm>
          <a:prstGeom prst="wedgeEllipseCallout">
            <a:avLst>
              <a:gd name="adj1" fmla="val -41982"/>
              <a:gd name="adj2" fmla="val 64062"/>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8820558" y="681270"/>
            <a:ext cx="2934078" cy="954107"/>
          </a:xfrm>
          <a:prstGeom prst="rect">
            <a:avLst/>
          </a:prstGeom>
          <a:noFill/>
        </p:spPr>
        <p:txBody>
          <a:bodyPr wrap="square" rtlCol="0">
            <a:spAutoFit/>
          </a:bodyPr>
          <a:lstStyle/>
          <a:p>
            <a:pPr algn="ctr"/>
            <a:r>
              <a:rPr lang="en-GB" sz="2800" dirty="0">
                <a:solidFill>
                  <a:srgbClr val="0070C0"/>
                </a:solidFill>
                <a:latin typeface="Lily Script One" panose="02000500000000000000" pitchFamily="2" charset="0"/>
              </a:rPr>
              <a:t>So you’re  a ‘procrastinator’?</a:t>
            </a:r>
          </a:p>
        </p:txBody>
      </p:sp>
      <p:pic>
        <p:nvPicPr>
          <p:cNvPr id="1026" name="Picture 2" descr="Image result for egg tim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01228" y="3219320"/>
            <a:ext cx="2975418" cy="198458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93109" y="2831131"/>
            <a:ext cx="7235721" cy="3200876"/>
          </a:xfrm>
          <a:prstGeom prst="rect">
            <a:avLst/>
          </a:prstGeom>
          <a:noFill/>
        </p:spPr>
        <p:txBody>
          <a:bodyPr wrap="square" rtlCol="0" anchor="t">
            <a:spAutoFit/>
          </a:bodyPr>
          <a:lstStyle/>
          <a:p>
            <a:r>
              <a:rPr lang="en-GB" sz="2600" dirty="0">
                <a:solidFill>
                  <a:srgbClr val="003E48"/>
                </a:solidFill>
                <a:latin typeface="Swis721 BT"/>
              </a:rPr>
              <a:t>Give yourself a </a:t>
            </a:r>
            <a:r>
              <a:rPr lang="en-GB" sz="2600" dirty="0">
                <a:solidFill>
                  <a:srgbClr val="007CC4"/>
                </a:solidFill>
                <a:latin typeface="Lily Script One"/>
              </a:rPr>
              <a:t>realistic</a:t>
            </a:r>
            <a:r>
              <a:rPr lang="en-GB" sz="2600" dirty="0">
                <a:solidFill>
                  <a:srgbClr val="007CC4"/>
                </a:solidFill>
                <a:latin typeface="Swis721 BT"/>
              </a:rPr>
              <a:t> </a:t>
            </a:r>
            <a:r>
              <a:rPr lang="en-GB" sz="2600" dirty="0">
                <a:solidFill>
                  <a:srgbClr val="003E48"/>
                </a:solidFill>
                <a:latin typeface="Swis721 BT"/>
              </a:rPr>
              <a:t>timetable and don’t over-plan!</a:t>
            </a:r>
            <a:r>
              <a:rPr lang="en-GB" sz="2600" dirty="0">
                <a:latin typeface="Swis721 BT" panose="020B0504020202020204" pitchFamily="34" charset="0"/>
              </a:rPr>
              <a:t/>
            </a:r>
            <a:br>
              <a:rPr lang="en-GB" sz="2600" dirty="0">
                <a:latin typeface="Swis721 BT" panose="020B0504020202020204" pitchFamily="34" charset="0"/>
              </a:rPr>
            </a:br>
            <a:endParaRPr lang="en-GB" sz="2000" dirty="0">
              <a:solidFill>
                <a:srgbClr val="003E48"/>
              </a:solidFill>
              <a:latin typeface="Swis721 BT" panose="020B0504020202020204" pitchFamily="34" charset="0"/>
            </a:endParaRPr>
          </a:p>
          <a:p>
            <a:r>
              <a:rPr lang="en-GB" sz="2600" dirty="0">
                <a:solidFill>
                  <a:srgbClr val="003E48"/>
                </a:solidFill>
                <a:latin typeface="Swis721 BT"/>
              </a:rPr>
              <a:t>Use the</a:t>
            </a:r>
            <a:r>
              <a:rPr lang="en-GB" sz="2600" dirty="0">
                <a:solidFill>
                  <a:srgbClr val="003E48"/>
                </a:solidFill>
                <a:latin typeface="Lily Script One"/>
              </a:rPr>
              <a:t> </a:t>
            </a:r>
            <a:r>
              <a:rPr lang="en-GB" sz="2600" dirty="0">
                <a:solidFill>
                  <a:srgbClr val="007CC4"/>
                </a:solidFill>
                <a:latin typeface="Lily Script One"/>
              </a:rPr>
              <a:t>Tomato Timer Technique</a:t>
            </a:r>
            <a:r>
              <a:rPr lang="en-GB" sz="2600" dirty="0">
                <a:solidFill>
                  <a:srgbClr val="3CB4E5"/>
                </a:solidFill>
                <a:latin typeface="Lily Script One"/>
              </a:rPr>
              <a:t> </a:t>
            </a:r>
            <a:r>
              <a:rPr lang="en-GB" sz="2600" dirty="0">
                <a:solidFill>
                  <a:srgbClr val="003E48"/>
                </a:solidFill>
                <a:latin typeface="Swis721 BT"/>
              </a:rPr>
              <a:t>and plan in your 5-minute breaks</a:t>
            </a:r>
          </a:p>
          <a:p>
            <a:endParaRPr lang="en-GB" sz="2000" dirty="0">
              <a:solidFill>
                <a:srgbClr val="003E48"/>
              </a:solidFill>
              <a:latin typeface="Swis721 BT" panose="020B0504020202020204" pitchFamily="34" charset="0"/>
            </a:endParaRPr>
          </a:p>
          <a:p>
            <a:r>
              <a:rPr lang="en-GB" sz="2600" dirty="0">
                <a:solidFill>
                  <a:srgbClr val="003E48"/>
                </a:solidFill>
                <a:latin typeface="Swis721 BT"/>
              </a:rPr>
              <a:t>Get rid of or minimise </a:t>
            </a:r>
            <a:r>
              <a:rPr lang="en-GB" sz="2600" dirty="0">
                <a:solidFill>
                  <a:srgbClr val="007CC4"/>
                </a:solidFill>
                <a:latin typeface="Lily Script One"/>
              </a:rPr>
              <a:t>distractions</a:t>
            </a:r>
            <a:r>
              <a:rPr lang="en-GB" sz="2600" dirty="0">
                <a:solidFill>
                  <a:srgbClr val="003E48"/>
                </a:solidFill>
                <a:latin typeface="Swis721 BT"/>
              </a:rPr>
              <a:t>!</a:t>
            </a:r>
            <a:endParaRPr lang="en-GB" sz="2600" dirty="0">
              <a:solidFill>
                <a:srgbClr val="003E48"/>
              </a:solidFill>
              <a:latin typeface="Swis721 BT" panose="020B0504020202020204" pitchFamily="34" charset="0"/>
            </a:endParaRPr>
          </a:p>
          <a:p>
            <a:pPr marL="457200" indent="-457200">
              <a:buFont typeface="Arial" panose="020B0604020202020204" pitchFamily="34" charset="0"/>
              <a:buChar char="•"/>
            </a:pPr>
            <a:endParaRPr lang="en-GB" sz="3200" dirty="0">
              <a:solidFill>
                <a:srgbClr val="003E48"/>
              </a:solidFill>
              <a:latin typeface="Swis721 BT" panose="020B0504020202020204" pitchFamily="34" charset="0"/>
            </a:endParaRPr>
          </a:p>
        </p:txBody>
      </p:sp>
      <p:sp>
        <p:nvSpPr>
          <p:cNvPr id="4" name="Rectangle 3"/>
          <p:cNvSpPr/>
          <p:nvPr/>
        </p:nvSpPr>
        <p:spPr>
          <a:xfrm>
            <a:off x="793109" y="1740812"/>
            <a:ext cx="4478138" cy="923330"/>
          </a:xfrm>
          <a:prstGeom prst="rect">
            <a:avLst/>
          </a:prstGeom>
        </p:spPr>
        <p:txBody>
          <a:bodyPr wrap="square">
            <a:spAutoFit/>
          </a:bodyPr>
          <a:lstStyle/>
          <a:p>
            <a:r>
              <a:rPr lang="en-GB" sz="5400" dirty="0">
                <a:solidFill>
                  <a:srgbClr val="007CC4"/>
                </a:solidFill>
                <a:latin typeface="Lily Script One" panose="02000500000000000000" pitchFamily="2" charset="0"/>
              </a:rPr>
              <a:t>Be realistic!</a:t>
            </a:r>
          </a:p>
        </p:txBody>
      </p:sp>
    </p:spTree>
    <p:extLst>
      <p:ext uri="{BB962C8B-B14F-4D97-AF65-F5344CB8AC3E}">
        <p14:creationId xmlns:p14="http://schemas.microsoft.com/office/powerpoint/2010/main" val="3820148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1_Office Theme">
  <a:themeElements>
    <a:clrScheme name="Thorns Group Colours">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Thorns Group Colours">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Thorns Group Colours">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PowerPoint Presentation" ma:contentTypeID="0x01010090D35ECEA1FF914EAF693EEBF67D07DF00EF6EA4AD5976064ABDA0F3533ABA40D3" ma:contentTypeVersion="1" ma:contentTypeDescription="" ma:contentTypeScope="" ma:versionID="db653abcad4b777ca60aee957fe39519">
  <xsd:schema xmlns:xsd="http://www.w3.org/2001/XMLSchema" xmlns:xs="http://www.w3.org/2001/XMLSchema" xmlns:p="http://schemas.microsoft.com/office/2006/metadata/properties" targetNamespace="http://schemas.microsoft.com/office/2006/metadata/properties" ma:root="true" ma:fieldsID="0967b7be50301903c78f9c39c6fd9af8">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09E331E-69E3-449D-84FA-0DD28EA779A6}">
  <ds:schemaRef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6A0228FD-8CAC-4F64-A62D-ACF677A38495}">
  <ds:schemaRefs>
    <ds:schemaRef ds:uri="http://schemas.microsoft.com/sharepoint/v3/contenttype/forms"/>
  </ds:schemaRefs>
</ds:datastoreItem>
</file>

<file path=customXml/itemProps3.xml><?xml version="1.0" encoding="utf-8"?>
<ds:datastoreItem xmlns:ds="http://schemas.openxmlformats.org/officeDocument/2006/customXml" ds:itemID="{4B0DACB5-CF67-4EB2-B3A9-7542AB6EB3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223</TotalTime>
  <Words>2288</Words>
  <Application>Microsoft Office PowerPoint</Application>
  <PresentationFormat>Widescreen</PresentationFormat>
  <Paragraphs>193</Paragraphs>
  <Slides>20</Slides>
  <Notes>19</Notes>
  <HiddenSlides>0</HiddenSlides>
  <MMClips>6</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20</vt:i4>
      </vt:variant>
    </vt:vector>
  </HeadingPairs>
  <TitlesOfParts>
    <vt:vector size="29" baseType="lpstr">
      <vt:lpstr>Arial</vt:lpstr>
      <vt:lpstr>Bumpo</vt:lpstr>
      <vt:lpstr>Calibri</vt:lpstr>
      <vt:lpstr>Lily Script One</vt:lpstr>
      <vt:lpstr>Swis721 BT</vt:lpstr>
      <vt:lpstr>Symbol</vt:lpstr>
      <vt:lpstr>1_Office Theme</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Cumbria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Pears, Hannah</dc:creator>
  <cp:lastModifiedBy>Adams, Jessica</cp:lastModifiedBy>
  <cp:revision>670</cp:revision>
  <dcterms:created xsi:type="dcterms:W3CDTF">2017-06-29T13:49:01Z</dcterms:created>
  <dcterms:modified xsi:type="dcterms:W3CDTF">2020-06-01T16:19:24Z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0x01010090D35ECEA1FF914EAF693EEBF67D07DF00EF6EA4AD5976064ABDA0F3533ABA40D3</vt:lpwstr>
  </property>
  <property fmtid="{D5CDD505-2E9C-101B-9397-08002B2CF9AE}" pid="3" name="Order">
    <vt:r8>100</vt:r8>
  </property>
</Properties>
</file>